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6"/>
  </p:notesMasterIdLst>
  <p:sldIdLst>
    <p:sldId id="334" r:id="rId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E2FF"/>
    <a:srgbClr val="839FAD"/>
    <a:srgbClr val="FF8F20"/>
    <a:srgbClr val="9C027D"/>
    <a:srgbClr val="030221"/>
    <a:srgbClr val="FFFFFF"/>
    <a:srgbClr val="909090"/>
    <a:srgbClr val="9A20C9"/>
    <a:srgbClr val="4B0064"/>
    <a:srgbClr val="A816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autoAdjust="0"/>
    <p:restoredTop sz="89588" autoAdjust="0"/>
  </p:normalViewPr>
  <p:slideViewPr>
    <p:cSldViewPr snapToGrid="0">
      <p:cViewPr varScale="1">
        <p:scale>
          <a:sx n="78" d="100"/>
          <a:sy n="78" d="100"/>
        </p:scale>
        <p:origin x="440" y="64"/>
      </p:cViewPr>
      <p:guideLst>
        <p:guide orient="horz" pos="315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ine Bory" userId="a4927ed4-e902-4eb4-b6c6-8c7b60a8e889" providerId="ADAL" clId="{BF9E99FA-18D0-4E67-AB9D-E25237251E66}"/>
    <pc:docChg chg="custSel modSld">
      <pc:chgData name="Sandrine Bory" userId="a4927ed4-e902-4eb4-b6c6-8c7b60a8e889" providerId="ADAL" clId="{BF9E99FA-18D0-4E67-AB9D-E25237251E66}" dt="2024-07-23T09:55:18.852" v="76" actId="20577"/>
      <pc:docMkLst>
        <pc:docMk/>
      </pc:docMkLst>
      <pc:sldChg chg="modSp mod">
        <pc:chgData name="Sandrine Bory" userId="a4927ed4-e902-4eb4-b6c6-8c7b60a8e889" providerId="ADAL" clId="{BF9E99FA-18D0-4E67-AB9D-E25237251E66}" dt="2024-07-23T09:55:18.852" v="76" actId="20577"/>
        <pc:sldMkLst>
          <pc:docMk/>
          <pc:sldMk cId="2332690493" sldId="334"/>
        </pc:sldMkLst>
        <pc:graphicFrameChg chg="modGraphic">
          <ac:chgData name="Sandrine Bory" userId="a4927ed4-e902-4eb4-b6c6-8c7b60a8e889" providerId="ADAL" clId="{BF9E99FA-18D0-4E67-AB9D-E25237251E66}" dt="2024-07-23T09:55:18.852" v="76" actId="20577"/>
          <ac:graphicFrameMkLst>
            <pc:docMk/>
            <pc:sldMk cId="2332690493" sldId="334"/>
            <ac:graphicFrameMk id="3" creationId="{049F1FE9-C78B-4106-A85E-1D928147B510}"/>
          </ac:graphicFrameMkLst>
        </pc:graphicFrameChg>
      </pc:sldChg>
    </pc:docChg>
  </pc:docChgLst>
  <pc:docChgLst>
    <pc:chgData name="Nicolas Leroy" userId="ed19e06c-c9f7-4026-acc1-df58ac0f4139" providerId="ADAL" clId="{766C498C-8E33-41E3-84C7-FD1CAA3CC922}"/>
    <pc:docChg chg="delMainMaster modMainMaster">
      <pc:chgData name="Nicolas Leroy" userId="ed19e06c-c9f7-4026-acc1-df58ac0f4139" providerId="ADAL" clId="{766C498C-8E33-41E3-84C7-FD1CAA3CC922}" dt="2024-07-24T06:21:21.197" v="21" actId="2696"/>
      <pc:docMkLst>
        <pc:docMk/>
      </pc:docMkLst>
      <pc:sldMasterChg chg="modSp del delSldLayout modSldLayout">
        <pc:chgData name="Nicolas Leroy" userId="ed19e06c-c9f7-4026-acc1-df58ac0f4139" providerId="ADAL" clId="{766C498C-8E33-41E3-84C7-FD1CAA3CC922}" dt="2024-07-24T06:21:21.197" v="21" actId="2696"/>
        <pc:sldMasterMkLst>
          <pc:docMk/>
          <pc:sldMasterMk cId="2226100415" sldId="2147483660"/>
        </pc:sldMasterMkLst>
        <pc:sldLayoutChg chg="del">
          <pc:chgData name="Nicolas Leroy" userId="ed19e06c-c9f7-4026-acc1-df58ac0f4139" providerId="ADAL" clId="{766C498C-8E33-41E3-84C7-FD1CAA3CC922}" dt="2024-07-24T06:21:21.055" v="6" actId="2696"/>
          <pc:sldLayoutMkLst>
            <pc:docMk/>
            <pc:sldMasterMk cId="2226100415" sldId="2147483660"/>
            <pc:sldLayoutMk cId="3357778439" sldId="2147483661"/>
          </pc:sldLayoutMkLst>
        </pc:sldLayoutChg>
        <pc:sldLayoutChg chg="del">
          <pc:chgData name="Nicolas Leroy" userId="ed19e06c-c9f7-4026-acc1-df58ac0f4139" providerId="ADAL" clId="{766C498C-8E33-41E3-84C7-FD1CAA3CC922}" dt="2024-07-24T06:21:21.071" v="8" actId="2696"/>
          <pc:sldLayoutMkLst>
            <pc:docMk/>
            <pc:sldMasterMk cId="2226100415" sldId="2147483660"/>
            <pc:sldLayoutMk cId="778470544" sldId="2147483662"/>
          </pc:sldLayoutMkLst>
        </pc:sldLayoutChg>
        <pc:sldLayoutChg chg="del">
          <pc:chgData name="Nicolas Leroy" userId="ed19e06c-c9f7-4026-acc1-df58ac0f4139" providerId="ADAL" clId="{766C498C-8E33-41E3-84C7-FD1CAA3CC922}" dt="2024-07-24T06:21:21.151" v="16" actId="2696"/>
          <pc:sldLayoutMkLst>
            <pc:docMk/>
            <pc:sldMasterMk cId="2226100415" sldId="2147483660"/>
            <pc:sldLayoutMk cId="4185425787" sldId="2147483663"/>
          </pc:sldLayoutMkLst>
        </pc:sldLayoutChg>
        <pc:sldLayoutChg chg="del">
          <pc:chgData name="Nicolas Leroy" userId="ed19e06c-c9f7-4026-acc1-df58ac0f4139" providerId="ADAL" clId="{766C498C-8E33-41E3-84C7-FD1CAA3CC922}" dt="2024-07-24T06:21:21.166" v="18" actId="2696"/>
          <pc:sldLayoutMkLst>
            <pc:docMk/>
            <pc:sldMasterMk cId="2226100415" sldId="2147483660"/>
            <pc:sldLayoutMk cId="3323388561" sldId="2147483664"/>
          </pc:sldLayoutMkLst>
        </pc:sldLayoutChg>
        <pc:sldLayoutChg chg="modSp del">
          <pc:chgData name="Nicolas Leroy" userId="ed19e06c-c9f7-4026-acc1-df58ac0f4139" providerId="ADAL" clId="{766C498C-8E33-41E3-84C7-FD1CAA3CC922}" dt="2024-07-24T06:21:21.151" v="17" actId="2696"/>
          <pc:sldLayoutMkLst>
            <pc:docMk/>
            <pc:sldMasterMk cId="2226100415" sldId="2147483660"/>
            <pc:sldLayoutMk cId="1179765078" sldId="2147483665"/>
          </pc:sldLayoutMkLst>
        </pc:sldLayoutChg>
        <pc:sldLayoutChg chg="del">
          <pc:chgData name="Nicolas Leroy" userId="ed19e06c-c9f7-4026-acc1-df58ac0f4139" providerId="ADAL" clId="{766C498C-8E33-41E3-84C7-FD1CAA3CC922}" dt="2024-07-24T06:21:21.166" v="19" actId="2696"/>
          <pc:sldLayoutMkLst>
            <pc:docMk/>
            <pc:sldMasterMk cId="2226100415" sldId="2147483660"/>
            <pc:sldLayoutMk cId="2558805468" sldId="2147483666"/>
          </pc:sldLayoutMkLst>
        </pc:sldLayoutChg>
        <pc:sldLayoutChg chg="del">
          <pc:chgData name="Nicolas Leroy" userId="ed19e06c-c9f7-4026-acc1-df58ac0f4139" providerId="ADAL" clId="{766C498C-8E33-41E3-84C7-FD1CAA3CC922}" dt="2024-07-24T06:21:21.182" v="20" actId="2696"/>
          <pc:sldLayoutMkLst>
            <pc:docMk/>
            <pc:sldMasterMk cId="2226100415" sldId="2147483660"/>
            <pc:sldLayoutMk cId="4239022175" sldId="2147483667"/>
          </pc:sldLayoutMkLst>
        </pc:sldLayoutChg>
        <pc:sldLayoutChg chg="del">
          <pc:chgData name="Nicolas Leroy" userId="ed19e06c-c9f7-4026-acc1-df58ac0f4139" providerId="ADAL" clId="{766C498C-8E33-41E3-84C7-FD1CAA3CC922}" dt="2024-07-24T06:21:21.121" v="14" actId="2696"/>
          <pc:sldLayoutMkLst>
            <pc:docMk/>
            <pc:sldMasterMk cId="2226100415" sldId="2147483660"/>
            <pc:sldLayoutMk cId="664900874" sldId="2147483676"/>
          </pc:sldLayoutMkLst>
        </pc:sldLayoutChg>
        <pc:sldLayoutChg chg="del">
          <pc:chgData name="Nicolas Leroy" userId="ed19e06c-c9f7-4026-acc1-df58ac0f4139" providerId="ADAL" clId="{766C498C-8E33-41E3-84C7-FD1CAA3CC922}" dt="2024-07-24T06:21:21.039" v="5" actId="2696"/>
          <pc:sldLayoutMkLst>
            <pc:docMk/>
            <pc:sldMasterMk cId="2226100415" sldId="2147483660"/>
            <pc:sldLayoutMk cId="1972888189" sldId="2147483678"/>
          </pc:sldLayoutMkLst>
        </pc:sldLayoutChg>
        <pc:sldLayoutChg chg="del">
          <pc:chgData name="Nicolas Leroy" userId="ed19e06c-c9f7-4026-acc1-df58ac0f4139" providerId="ADAL" clId="{766C498C-8E33-41E3-84C7-FD1CAA3CC922}" dt="2024-07-24T06:21:21.066" v="7" actId="2696"/>
          <pc:sldLayoutMkLst>
            <pc:docMk/>
            <pc:sldMasterMk cId="2226100415" sldId="2147483660"/>
            <pc:sldLayoutMk cId="2648676047" sldId="2147483680"/>
          </pc:sldLayoutMkLst>
        </pc:sldLayoutChg>
        <pc:sldLayoutChg chg="del">
          <pc:chgData name="Nicolas Leroy" userId="ed19e06c-c9f7-4026-acc1-df58ac0f4139" providerId="ADAL" clId="{766C498C-8E33-41E3-84C7-FD1CAA3CC922}" dt="2024-07-24T06:21:21.086" v="10" actId="2696"/>
          <pc:sldLayoutMkLst>
            <pc:docMk/>
            <pc:sldMasterMk cId="2226100415" sldId="2147483660"/>
            <pc:sldLayoutMk cId="813678594" sldId="2147483683"/>
          </pc:sldLayoutMkLst>
        </pc:sldLayoutChg>
        <pc:sldLayoutChg chg="del">
          <pc:chgData name="Nicolas Leroy" userId="ed19e06c-c9f7-4026-acc1-df58ac0f4139" providerId="ADAL" clId="{766C498C-8E33-41E3-84C7-FD1CAA3CC922}" dt="2024-07-24T06:21:21.086" v="9" actId="2696"/>
          <pc:sldLayoutMkLst>
            <pc:docMk/>
            <pc:sldMasterMk cId="2226100415" sldId="2147483660"/>
            <pc:sldLayoutMk cId="337874252" sldId="2147483685"/>
          </pc:sldLayoutMkLst>
        </pc:sldLayoutChg>
        <pc:sldLayoutChg chg="del">
          <pc:chgData name="Nicolas Leroy" userId="ed19e06c-c9f7-4026-acc1-df58ac0f4139" providerId="ADAL" clId="{766C498C-8E33-41E3-84C7-FD1CAA3CC922}" dt="2024-07-24T06:21:21.141" v="15" actId="2696"/>
          <pc:sldLayoutMkLst>
            <pc:docMk/>
            <pc:sldMasterMk cId="2226100415" sldId="2147483660"/>
            <pc:sldLayoutMk cId="2861994853" sldId="2147483686"/>
          </pc:sldLayoutMkLst>
        </pc:sldLayoutChg>
        <pc:sldLayoutChg chg="del">
          <pc:chgData name="Nicolas Leroy" userId="ed19e06c-c9f7-4026-acc1-df58ac0f4139" providerId="ADAL" clId="{766C498C-8E33-41E3-84C7-FD1CAA3CC922}" dt="2024-07-24T06:21:21.102" v="11" actId="2696"/>
          <pc:sldLayoutMkLst>
            <pc:docMk/>
            <pc:sldMasterMk cId="2226100415" sldId="2147483660"/>
            <pc:sldLayoutMk cId="4212153922" sldId="2147483687"/>
          </pc:sldLayoutMkLst>
        </pc:sldLayoutChg>
        <pc:sldLayoutChg chg="del">
          <pc:chgData name="Nicolas Leroy" userId="ed19e06c-c9f7-4026-acc1-df58ac0f4139" providerId="ADAL" clId="{766C498C-8E33-41E3-84C7-FD1CAA3CC922}" dt="2024-07-24T06:21:21.111" v="12" actId="2696"/>
          <pc:sldLayoutMkLst>
            <pc:docMk/>
            <pc:sldMasterMk cId="2226100415" sldId="2147483660"/>
            <pc:sldLayoutMk cId="3337548177" sldId="2147483688"/>
          </pc:sldLayoutMkLst>
        </pc:sldLayoutChg>
        <pc:sldLayoutChg chg="del">
          <pc:chgData name="Nicolas Leroy" userId="ed19e06c-c9f7-4026-acc1-df58ac0f4139" providerId="ADAL" clId="{766C498C-8E33-41E3-84C7-FD1CAA3CC922}" dt="2024-07-24T06:21:21.121" v="13" actId="2696"/>
          <pc:sldLayoutMkLst>
            <pc:docMk/>
            <pc:sldMasterMk cId="2226100415" sldId="2147483660"/>
            <pc:sldLayoutMk cId="4275449445" sldId="2147483689"/>
          </pc:sldLayoutMkLst>
        </pc:sldLayoutChg>
      </pc:sldMasterChg>
      <pc:sldMasterChg chg="modSp modSldLayout">
        <pc:chgData name="Nicolas Leroy" userId="ed19e06c-c9f7-4026-acc1-df58ac0f4139" providerId="ADAL" clId="{766C498C-8E33-41E3-84C7-FD1CAA3CC922}" dt="2024-07-24T06:21:17.927" v="2" actId="735"/>
        <pc:sldMasterMkLst>
          <pc:docMk/>
          <pc:sldMasterMk cId="1786271076" sldId="2147483668"/>
        </pc:sldMasterMkLst>
        <pc:sldLayoutChg chg="modSp">
          <pc:chgData name="Nicolas Leroy" userId="ed19e06c-c9f7-4026-acc1-df58ac0f4139" providerId="ADAL" clId="{766C498C-8E33-41E3-84C7-FD1CAA3CC922}" dt="2024-07-24T06:21:17.767" v="1" actId="735"/>
          <pc:sldLayoutMkLst>
            <pc:docMk/>
            <pc:sldMasterMk cId="1786271076" sldId="2147483668"/>
            <pc:sldLayoutMk cId="3577658292" sldId="2147483670"/>
          </pc:sldLayoutMkLst>
        </pc:sldLayoutChg>
        <pc:sldLayoutChg chg="modSp">
          <pc:chgData name="Nicolas Leroy" userId="ed19e06c-c9f7-4026-acc1-df58ac0f4139" providerId="ADAL" clId="{766C498C-8E33-41E3-84C7-FD1CAA3CC922}" dt="2024-07-24T06:21:16.205" v="0" actId="735"/>
          <pc:sldLayoutMkLst>
            <pc:docMk/>
            <pc:sldMasterMk cId="1786271076" sldId="2147483668"/>
            <pc:sldLayoutMk cId="836080219"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50FC0021-BE72-4046-9C68-2F7F65660F2A}" type="datetimeFigureOut">
              <a:rPr lang="en-GB" smtClean="0"/>
              <a:t>24/07/2024</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07E5C848-75E1-4DBB-9060-0F7E022A977B}" type="slidenum">
              <a:rPr lang="en-GB" smtClean="0"/>
              <a:t>‹N°›</a:t>
            </a:fld>
            <a:endParaRPr lang="en-GB"/>
          </a:p>
        </p:txBody>
      </p:sp>
    </p:spTree>
    <p:extLst>
      <p:ext uri="{BB962C8B-B14F-4D97-AF65-F5344CB8AC3E}">
        <p14:creationId xmlns:p14="http://schemas.microsoft.com/office/powerpoint/2010/main" val="778914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5C848-75E1-4DBB-9060-0F7E022A977B}" type="slidenum">
              <a:rPr lang="en-GB" smtClean="0"/>
              <a:t>1</a:t>
            </a:fld>
            <a:endParaRPr lang="en-GB"/>
          </a:p>
        </p:txBody>
      </p:sp>
    </p:spTree>
    <p:extLst>
      <p:ext uri="{BB962C8B-B14F-4D97-AF65-F5344CB8AC3E}">
        <p14:creationId xmlns:p14="http://schemas.microsoft.com/office/powerpoint/2010/main" val="3099699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l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1D9D793-DB18-9942-A3FD-5CECE78EA7CA}"/>
              </a:ext>
            </a:extLst>
          </p:cNvPr>
          <p:cNvSpPr>
            <a:spLocks noGrp="1"/>
          </p:cNvSpPr>
          <p:nvPr>
            <p:ph type="ctrTitle"/>
          </p:nvPr>
        </p:nvSpPr>
        <p:spPr>
          <a:xfrm>
            <a:off x="6731481" y="772161"/>
            <a:ext cx="5088483" cy="3888740"/>
          </a:xfrm>
        </p:spPr>
        <p:txBody>
          <a:bodyPr anchor="b" anchorCtr="0"/>
          <a:lstStyle>
            <a:lvl1pPr algn="l">
              <a:defRPr sz="6500">
                <a:gradFill>
                  <a:gsLst>
                    <a:gs pos="0">
                      <a:srgbClr val="FF8F20"/>
                    </a:gs>
                    <a:gs pos="60000">
                      <a:srgbClr val="9C027D"/>
                    </a:gs>
                  </a:gsLst>
                  <a:lin ang="10800000" scaled="0"/>
                </a:gradFill>
              </a:defRPr>
            </a:lvl1pPr>
          </a:lstStyle>
          <a:p>
            <a:r>
              <a:rPr lang="en-GB" dirty="0"/>
              <a:t>Click to edit Master title style</a:t>
            </a:r>
            <a:endParaRPr lang="en-US" dirty="0"/>
          </a:p>
        </p:txBody>
      </p:sp>
      <p:sp>
        <p:nvSpPr>
          <p:cNvPr id="7" name="Subtitle 2">
            <a:extLst>
              <a:ext uri="{FF2B5EF4-FFF2-40B4-BE49-F238E27FC236}">
                <a16:creationId xmlns:a16="http://schemas.microsoft.com/office/drawing/2014/main" id="{28E96A05-ECF8-7043-A537-C8937C9411B0}"/>
              </a:ext>
            </a:extLst>
          </p:cNvPr>
          <p:cNvSpPr>
            <a:spLocks noGrp="1"/>
          </p:cNvSpPr>
          <p:nvPr>
            <p:ph type="subTitle" idx="1"/>
          </p:nvPr>
        </p:nvSpPr>
        <p:spPr>
          <a:xfrm>
            <a:off x="6731481" y="5046020"/>
            <a:ext cx="5088483" cy="1154769"/>
          </a:xfrm>
        </p:spPr>
        <p:txBody>
          <a:bodyPr/>
          <a:lstStyle>
            <a:lvl1pPr marL="0" indent="0" algn="l">
              <a:buNone/>
              <a:defRPr sz="2800" b="1" i="0">
                <a:latin typeface="Poppins ExtraBold" pitchFamily="2" charset="77"/>
                <a:cs typeface="Poppins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899014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light)">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CB436DED-BC5D-5440-9315-3EAD5314724C}"/>
              </a:ext>
            </a:extLst>
          </p:cNvPr>
          <p:cNvSpPr>
            <a:spLocks noGrp="1"/>
          </p:cNvSpPr>
          <p:nvPr>
            <p:ph type="body" sz="quarter" idx="11" hasCustomPrompt="1"/>
          </p:nvPr>
        </p:nvSpPr>
        <p:spPr>
          <a:xfrm rot="16200000">
            <a:off x="-2571151" y="3587601"/>
            <a:ext cx="5868444" cy="672353"/>
          </a:xfrm>
        </p:spPr>
        <p:txBody>
          <a:bodyPr anchor="ctr" anchorCtr="0"/>
          <a:lstStyle>
            <a:lvl1pPr algn="r">
              <a:buNone/>
              <a:defRPr sz="1600" b="0" i="0">
                <a:latin typeface="Poppins Light" pitchFamily="2" charset="77"/>
                <a:cs typeface="Poppins Light" pitchFamily="2" charset="77"/>
              </a:defRPr>
            </a:lvl1pPr>
          </a:lstStyle>
          <a:p>
            <a:r>
              <a:rPr lang="en-US" dirty="0"/>
              <a:t>#</a:t>
            </a:r>
            <a:r>
              <a:rPr lang="en-US" dirty="0" err="1"/>
              <a:t>WeAreExclusive</a:t>
            </a:r>
            <a:endParaRPr lang="en-US" dirty="0"/>
          </a:p>
        </p:txBody>
      </p:sp>
      <p:sp>
        <p:nvSpPr>
          <p:cNvPr id="5" name="Title 1">
            <a:extLst>
              <a:ext uri="{FF2B5EF4-FFF2-40B4-BE49-F238E27FC236}">
                <a16:creationId xmlns:a16="http://schemas.microsoft.com/office/drawing/2014/main" id="{E2CC7D87-4D83-2346-9A5C-FC5F4E578309}"/>
              </a:ext>
            </a:extLst>
          </p:cNvPr>
          <p:cNvSpPr>
            <a:spLocks noGrp="1"/>
          </p:cNvSpPr>
          <p:nvPr>
            <p:ph type="title"/>
          </p:nvPr>
        </p:nvSpPr>
        <p:spPr>
          <a:xfrm>
            <a:off x="6731481" y="790878"/>
            <a:ext cx="5088483" cy="5391194"/>
          </a:xfrm>
        </p:spPr>
        <p:txBody>
          <a:bodyPr anchor="b"/>
          <a:lstStyle>
            <a:lvl1pPr>
              <a:defRPr sz="6000"/>
            </a:lvl1pPr>
          </a:lstStyle>
          <a:p>
            <a:r>
              <a:rPr lang="en-GB" dirty="0"/>
              <a:t>Click to edit Master title style</a:t>
            </a:r>
            <a:endParaRPr lang="en-US" dirty="0"/>
          </a:p>
        </p:txBody>
      </p:sp>
    </p:spTree>
    <p:extLst>
      <p:ext uri="{BB962C8B-B14F-4D97-AF65-F5344CB8AC3E}">
        <p14:creationId xmlns:p14="http://schemas.microsoft.com/office/powerpoint/2010/main" val="35776582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B9AAF-D89A-1941-9CC6-255D23623315}"/>
              </a:ext>
            </a:extLst>
          </p:cNvPr>
          <p:cNvSpPr>
            <a:spLocks noGrp="1"/>
          </p:cNvSpPr>
          <p:nvPr>
            <p:ph type="title"/>
          </p:nvPr>
        </p:nvSpPr>
        <p:spPr>
          <a:noFill/>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6" name="Text Placeholder 7">
            <a:extLst>
              <a:ext uri="{FF2B5EF4-FFF2-40B4-BE49-F238E27FC236}">
                <a16:creationId xmlns:a16="http://schemas.microsoft.com/office/drawing/2014/main" id="{F2ADB736-935D-8C4D-B3C1-C08750F1974F}"/>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7" name="Content Placeholder 2">
            <a:extLst>
              <a:ext uri="{FF2B5EF4-FFF2-40B4-BE49-F238E27FC236}">
                <a16:creationId xmlns:a16="http://schemas.microsoft.com/office/drawing/2014/main" id="{2C740B4F-75CE-0542-ADDF-7C36BA230D68}"/>
              </a:ext>
            </a:extLst>
          </p:cNvPr>
          <p:cNvSpPr>
            <a:spLocks noGrp="1"/>
          </p:cNvSpPr>
          <p:nvPr>
            <p:ph idx="1"/>
          </p:nvPr>
        </p:nvSpPr>
        <p:spPr>
          <a:xfrm>
            <a:off x="1069394" y="1491367"/>
            <a:ext cx="10746038" cy="4690703"/>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36080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2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15BAF-6986-C645-927E-589C0A15EA77}"/>
              </a:ext>
            </a:extLst>
          </p:cNvPr>
          <p:cNvSpPr>
            <a:spLocks noGrp="1"/>
          </p:cNvSpPr>
          <p:nvPr>
            <p:ph type="title"/>
          </p:nvPr>
        </p:nvSpPr>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7" name="Text Placeholder 7">
            <a:extLst>
              <a:ext uri="{FF2B5EF4-FFF2-40B4-BE49-F238E27FC236}">
                <a16:creationId xmlns:a16="http://schemas.microsoft.com/office/drawing/2014/main" id="{6446E7FA-0722-5148-8C4C-7F6EBA4DD344}"/>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11" name="Content Placeholder 2">
            <a:extLst>
              <a:ext uri="{FF2B5EF4-FFF2-40B4-BE49-F238E27FC236}">
                <a16:creationId xmlns:a16="http://schemas.microsoft.com/office/drawing/2014/main" id="{60BA4BBD-E573-D44E-9896-DE91513F9500}"/>
              </a:ext>
            </a:extLst>
          </p:cNvPr>
          <p:cNvSpPr>
            <a:spLocks noGrp="1"/>
          </p:cNvSpPr>
          <p:nvPr>
            <p:ph sz="half" idx="1"/>
          </p:nvPr>
        </p:nvSpPr>
        <p:spPr>
          <a:xfrm>
            <a:off x="1069386" y="1504533"/>
            <a:ext cx="5181521" cy="4672431"/>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Content Placeholder 2">
            <a:extLst>
              <a:ext uri="{FF2B5EF4-FFF2-40B4-BE49-F238E27FC236}">
                <a16:creationId xmlns:a16="http://schemas.microsoft.com/office/drawing/2014/main" id="{43554ABB-77C7-B54A-B9A3-AA2A6157336D}"/>
              </a:ext>
            </a:extLst>
          </p:cNvPr>
          <p:cNvSpPr>
            <a:spLocks noGrp="1"/>
          </p:cNvSpPr>
          <p:nvPr>
            <p:ph sz="half" idx="12"/>
          </p:nvPr>
        </p:nvSpPr>
        <p:spPr>
          <a:xfrm>
            <a:off x="6633911" y="1504533"/>
            <a:ext cx="5181521" cy="4672431"/>
          </a:xfrm>
        </p:spPr>
        <p:txBody>
          <a:bodyPr>
            <a:noAutofit/>
          </a:bodyPr>
          <a:lstStyle>
            <a:lvl1pPr>
              <a:buSzPct val="80000"/>
              <a:buFontTx/>
              <a:buBlip>
                <a:blip r:embed="rId3"/>
              </a:buBlip>
              <a:defRPr/>
            </a:lvl1pPr>
            <a:lvl2pPr>
              <a:buSzPct val="80000"/>
              <a:buFontTx/>
              <a:buBlip>
                <a:blip r:embed="rId3"/>
              </a:buBlip>
              <a:defRPr/>
            </a:lvl2pPr>
            <a:lvl3pPr>
              <a:buSzPct val="80000"/>
              <a:buFontTx/>
              <a:buBlip>
                <a:blip r:embed="rId3"/>
              </a:buBlip>
              <a:defRPr/>
            </a:lvl3pPr>
            <a:lvl4pPr>
              <a:buSzPct val="80000"/>
              <a:buFontTx/>
              <a:buBlip>
                <a:blip r:embed="rId3"/>
              </a:buBlip>
              <a:defRPr/>
            </a:lvl4pPr>
            <a:lvl5pPr>
              <a:buSzPct val="80000"/>
              <a:buFontTx/>
              <a:buBlip>
                <a:blip r:embed="rId3"/>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926926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3 (ligh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6446E7FA-0722-5148-8C4C-7F6EBA4DD344}"/>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
        <p:nvSpPr>
          <p:cNvPr id="6" name="Title 1">
            <a:extLst>
              <a:ext uri="{FF2B5EF4-FFF2-40B4-BE49-F238E27FC236}">
                <a16:creationId xmlns:a16="http://schemas.microsoft.com/office/drawing/2014/main" id="{69B01516-0AEE-574B-A50D-59C2F741A440}"/>
              </a:ext>
            </a:extLst>
          </p:cNvPr>
          <p:cNvSpPr>
            <a:spLocks noGrp="1"/>
          </p:cNvSpPr>
          <p:nvPr>
            <p:ph type="title"/>
          </p:nvPr>
        </p:nvSpPr>
        <p:spPr>
          <a:xfrm>
            <a:off x="1069394" y="502779"/>
            <a:ext cx="5181513" cy="5674184"/>
          </a:xfrm>
        </p:spPr>
        <p:txBody>
          <a:bodyPr anchor="ctr" anchorCtr="0"/>
          <a:lstStyle/>
          <a:p>
            <a:r>
              <a:rPr lang="en-GB" dirty="0"/>
              <a:t>Click to edit Master title style</a:t>
            </a:r>
            <a:endParaRPr lang="en-US" dirty="0"/>
          </a:p>
        </p:txBody>
      </p:sp>
      <p:sp>
        <p:nvSpPr>
          <p:cNvPr id="10" name="Content Placeholder 3">
            <a:extLst>
              <a:ext uri="{FF2B5EF4-FFF2-40B4-BE49-F238E27FC236}">
                <a16:creationId xmlns:a16="http://schemas.microsoft.com/office/drawing/2014/main" id="{96B378DF-E478-4B42-A5DC-F57B967EEE2D}"/>
              </a:ext>
            </a:extLst>
          </p:cNvPr>
          <p:cNvSpPr>
            <a:spLocks noGrp="1"/>
          </p:cNvSpPr>
          <p:nvPr>
            <p:ph sz="half" idx="2"/>
          </p:nvPr>
        </p:nvSpPr>
        <p:spPr>
          <a:xfrm>
            <a:off x="6621045" y="502780"/>
            <a:ext cx="5194383" cy="5674184"/>
          </a:xfrm>
        </p:spPr>
        <p:txBody>
          <a:bodyPr>
            <a:noAutofit/>
          </a:bodyPr>
          <a:lstStyle>
            <a:lvl1pPr>
              <a:buSzPct val="80000"/>
              <a:buFontTx/>
              <a:buBlip>
                <a:blip r:embed="rId2"/>
              </a:buBlip>
              <a:defRPr/>
            </a:lvl1pPr>
            <a:lvl2pPr>
              <a:buSzPct val="80000"/>
              <a:buFontTx/>
              <a:buBlip>
                <a:blip r:embed="rId2"/>
              </a:buBlip>
              <a:defRPr/>
            </a:lvl2pPr>
            <a:lvl3pPr>
              <a:buSzPct val="80000"/>
              <a:buFontTx/>
              <a:buBlip>
                <a:blip r:embed="rId2"/>
              </a:buBlip>
              <a:defRPr/>
            </a:lvl3pPr>
            <a:lvl4pPr>
              <a:buSzPct val="80000"/>
              <a:buFontTx/>
              <a:buBlip>
                <a:blip r:embed="rId2"/>
              </a:buBlip>
              <a:defRPr/>
            </a:lvl4pPr>
            <a:lvl5pPr>
              <a:buSzPct val="80000"/>
              <a:buFontTx/>
              <a:buBlip>
                <a:blip r:embed="rId2"/>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2288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354F-6AD3-8540-8ED5-DA7B1F9AB3E3}"/>
              </a:ext>
            </a:extLst>
          </p:cNvPr>
          <p:cNvSpPr>
            <a:spLocks noGrp="1"/>
          </p:cNvSpPr>
          <p:nvPr>
            <p:ph type="title"/>
          </p:nvPr>
        </p:nvSpPr>
        <p:spPr/>
        <p:txBody>
          <a:bodyPr/>
          <a:lstStyle>
            <a:lvl1pPr>
              <a:defRPr>
                <a:gradFill>
                  <a:gsLst>
                    <a:gs pos="30000">
                      <a:srgbClr val="9C027D"/>
                    </a:gs>
                    <a:gs pos="100000">
                      <a:srgbClr val="F88B1E"/>
                    </a:gs>
                  </a:gsLst>
                  <a:lin ang="0" scaled="1"/>
                </a:gradFill>
              </a:defRPr>
            </a:lvl1pPr>
          </a:lstStyle>
          <a:p>
            <a:r>
              <a:rPr lang="en-GB" dirty="0"/>
              <a:t>Click to edit Master title style</a:t>
            </a:r>
            <a:endParaRPr lang="en-US" dirty="0"/>
          </a:p>
        </p:txBody>
      </p:sp>
      <p:sp>
        <p:nvSpPr>
          <p:cNvPr id="5" name="Text Placeholder 7">
            <a:extLst>
              <a:ext uri="{FF2B5EF4-FFF2-40B4-BE49-F238E27FC236}">
                <a16:creationId xmlns:a16="http://schemas.microsoft.com/office/drawing/2014/main" id="{E1D9D416-6965-104A-B78A-D27473ED4E75}"/>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Tree>
    <p:extLst>
      <p:ext uri="{BB962C8B-B14F-4D97-AF65-F5344CB8AC3E}">
        <p14:creationId xmlns:p14="http://schemas.microsoft.com/office/powerpoint/2010/main" val="1941285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45CC1CD3-2AC1-124D-BCA3-CC8406AF4627}"/>
              </a:ext>
            </a:extLst>
          </p:cNvPr>
          <p:cNvSpPr>
            <a:spLocks noGrp="1"/>
          </p:cNvSpPr>
          <p:nvPr>
            <p:ph type="body" sz="quarter" idx="10"/>
          </p:nvPr>
        </p:nvSpPr>
        <p:spPr>
          <a:xfrm>
            <a:off x="1069394" y="6506213"/>
            <a:ext cx="10750571" cy="351787"/>
          </a:xfrm>
        </p:spPr>
        <p:txBody>
          <a:bodyPr anchor="t" anchorCtr="0"/>
          <a:lstStyle>
            <a:lvl1pPr>
              <a:buNone/>
              <a:defRPr sz="1200" b="0" i="0">
                <a:solidFill>
                  <a:schemeClr val="tx1">
                    <a:alpha val="50000"/>
                  </a:schemeClr>
                </a:solidFill>
                <a:latin typeface="Poppins Light" pitchFamily="2" charset="77"/>
                <a:cs typeface="Poppins Light" pitchFamily="2" charset="77"/>
              </a:defRPr>
            </a:lvl1pPr>
          </a:lstStyle>
          <a:p>
            <a:pPr lvl="0"/>
            <a:r>
              <a:rPr lang="en-GB" dirty="0"/>
              <a:t>Click to edit Master text styles</a:t>
            </a:r>
            <a:endParaRPr lang="en-US" dirty="0"/>
          </a:p>
        </p:txBody>
      </p:sp>
    </p:spTree>
    <p:extLst>
      <p:ext uri="{BB962C8B-B14F-4D97-AF65-F5344CB8AC3E}">
        <p14:creationId xmlns:p14="http://schemas.microsoft.com/office/powerpoint/2010/main" val="2650164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5C0C1-2498-DF47-AF5E-BD27893DA0E8}"/>
              </a:ext>
            </a:extLst>
          </p:cNvPr>
          <p:cNvSpPr>
            <a:spLocks noGrp="1"/>
          </p:cNvSpPr>
          <p:nvPr>
            <p:ph type="title"/>
          </p:nvPr>
        </p:nvSpPr>
        <p:spPr>
          <a:xfrm>
            <a:off x="1069394" y="502779"/>
            <a:ext cx="10746038" cy="589807"/>
          </a:xfrm>
          <a:prstGeom prst="rect">
            <a:avLst/>
          </a:prstGeom>
        </p:spPr>
        <p:txBody>
          <a:bodyPr vert="horz" lIns="91440" tIns="45720" rIns="91440" bIns="45720" rtlCol="0" anchor="t" anchorCtr="0">
            <a:noAutofit/>
          </a:bodyPr>
          <a:lstStyle/>
          <a:p>
            <a:r>
              <a:rPr lang="en-GB" dirty="0"/>
              <a:t>Cliquez pour modifier le style du titre principal</a:t>
            </a:r>
            <a:endParaRPr lang="en-US" dirty="0"/>
          </a:p>
        </p:txBody>
      </p:sp>
      <p:sp>
        <p:nvSpPr>
          <p:cNvPr id="3" name="Text Placeholder 2">
            <a:extLst>
              <a:ext uri="{FF2B5EF4-FFF2-40B4-BE49-F238E27FC236}">
                <a16:creationId xmlns:a16="http://schemas.microsoft.com/office/drawing/2014/main" id="{213E55A0-8D6E-0C45-8BDE-EA49C70855CF}"/>
              </a:ext>
            </a:extLst>
          </p:cNvPr>
          <p:cNvSpPr>
            <a:spLocks noGrp="1"/>
          </p:cNvSpPr>
          <p:nvPr>
            <p:ph type="body" idx="1"/>
          </p:nvPr>
        </p:nvSpPr>
        <p:spPr>
          <a:xfrm>
            <a:off x="1069394" y="1491367"/>
            <a:ext cx="10746038" cy="4402606"/>
          </a:xfrm>
          <a:prstGeom prst="rect">
            <a:avLst/>
          </a:prstGeom>
        </p:spPr>
        <p:txBody>
          <a:bodyPr vert="horz" lIns="91440" tIns="45720" rIns="91440" bIns="45720" rtlCol="0">
            <a:noAutofit/>
          </a:bodyPr>
          <a:lstStyle/>
          <a:p>
            <a:pPr lvl="0"/>
            <a:r>
              <a:rPr lang="en-GB" dirty="0"/>
              <a:t>Cliquez pour modifier les styles de texte du Master</a:t>
            </a:r>
          </a:p>
          <a:p>
            <a:pPr lvl="1"/>
            <a:r>
              <a:rPr lang="en-GB" dirty="0"/>
              <a:t>Deuxième niveau</a:t>
            </a:r>
          </a:p>
          <a:p>
            <a:pPr lvl="2"/>
            <a:r>
              <a:rPr lang="en-GB" dirty="0"/>
              <a:t>Troisième niveau</a:t>
            </a:r>
          </a:p>
          <a:p>
            <a:pPr lvl="3"/>
            <a:r>
              <a:rPr lang="en-GB" dirty="0"/>
              <a:t>Quatrième niveau</a:t>
            </a:r>
          </a:p>
          <a:p>
            <a:pPr lvl="4"/>
            <a:r>
              <a:rPr lang="en-GB" dirty="0"/>
              <a:t>Cinquième niveau</a:t>
            </a:r>
          </a:p>
        </p:txBody>
      </p:sp>
      <p:pic>
        <p:nvPicPr>
          <p:cNvPr id="10" name="Picture 9">
            <a:extLst>
              <a:ext uri="{FF2B5EF4-FFF2-40B4-BE49-F238E27FC236}">
                <a16:creationId xmlns:a16="http://schemas.microsoft.com/office/drawing/2014/main" id="{896E63CB-E43D-5F40-A9CD-0BACF05FB3D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20077" y="162838"/>
            <a:ext cx="447482" cy="438411"/>
          </a:xfrm>
          <a:prstGeom prst="rect">
            <a:avLst/>
          </a:prstGeom>
        </p:spPr>
      </p:pic>
      <p:cxnSp>
        <p:nvCxnSpPr>
          <p:cNvPr id="11" name="Straight Connector 10">
            <a:extLst>
              <a:ext uri="{FF2B5EF4-FFF2-40B4-BE49-F238E27FC236}">
                <a16:creationId xmlns:a16="http://schemas.microsoft.com/office/drawing/2014/main" id="{3B4E9933-E310-1542-9CD9-6C5E21B842BA}"/>
              </a:ext>
            </a:extLst>
          </p:cNvPr>
          <p:cNvCxnSpPr>
            <a:cxnSpLocks/>
          </p:cNvCxnSpPr>
          <p:nvPr userDrawn="1"/>
        </p:nvCxnSpPr>
        <p:spPr>
          <a:xfrm>
            <a:off x="692819" y="0"/>
            <a:ext cx="0" cy="6858000"/>
          </a:xfrm>
          <a:prstGeom prst="line">
            <a:avLst/>
          </a:prstGeom>
          <a:ln w="12700">
            <a:solidFill>
              <a:schemeClr val="dk1"/>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BF292E1-4A93-D649-A78B-A0271DA76BB0}"/>
              </a:ext>
            </a:extLst>
          </p:cNvPr>
          <p:cNvCxnSpPr>
            <a:cxnSpLocks/>
          </p:cNvCxnSpPr>
          <p:nvPr userDrawn="1"/>
        </p:nvCxnSpPr>
        <p:spPr>
          <a:xfrm>
            <a:off x="-5183" y="789139"/>
            <a:ext cx="698002" cy="0"/>
          </a:xfrm>
          <a:prstGeom prst="line">
            <a:avLst/>
          </a:prstGeom>
          <a:ln w="63500">
            <a:solidFill>
              <a:schemeClr val="dk1"/>
            </a:solidFill>
          </a:ln>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7A0BDAA3-AAFA-BF49-9489-A02D3A3DFACD}"/>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121076" y="162839"/>
            <a:ext cx="445482" cy="438411"/>
          </a:xfrm>
          <a:prstGeom prst="rect">
            <a:avLst/>
          </a:prstGeom>
        </p:spPr>
      </p:pic>
      <p:sp>
        <p:nvSpPr>
          <p:cNvPr id="8" name="Text Placeholder 7">
            <a:extLst>
              <a:ext uri="{FF2B5EF4-FFF2-40B4-BE49-F238E27FC236}">
                <a16:creationId xmlns:a16="http://schemas.microsoft.com/office/drawing/2014/main" id="{4B0910F1-CD08-C34E-AE08-C98825AD2C11}"/>
              </a:ext>
            </a:extLst>
          </p:cNvPr>
          <p:cNvSpPr txBox="1">
            <a:spLocks/>
          </p:cNvSpPr>
          <p:nvPr userDrawn="1"/>
        </p:nvSpPr>
        <p:spPr>
          <a:xfrm rot="16200000">
            <a:off x="-2571151" y="3587601"/>
            <a:ext cx="5868444" cy="672353"/>
          </a:xfrm>
          <a:prstGeom prst="rect">
            <a:avLst/>
          </a:prstGeom>
        </p:spPr>
        <p:txBody>
          <a:bodyPr anchor="ctr" anchorCtr="0"/>
          <a:lstStyle>
            <a:lvl1pPr marL="228600" indent="-228600" algn="r" defTabSz="914400" rtl="0" eaLnBrk="1" latinLnBrk="0" hangingPunct="1">
              <a:lnSpc>
                <a:spcPct val="90000"/>
              </a:lnSpc>
              <a:spcBef>
                <a:spcPts val="1000"/>
              </a:spcBef>
              <a:buSzPct val="80000"/>
              <a:buFontTx/>
              <a:buNone/>
              <a:defRPr sz="1600" b="0" i="0" kern="1200">
                <a:solidFill>
                  <a:schemeClr val="tx1"/>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SzPct val="80000"/>
              <a:buFontTx/>
              <a:buBlip>
                <a:blip r:embed="rId11"/>
              </a:buBlip>
              <a:defRPr sz="2400" b="0" i="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SzPct val="80000"/>
              <a:buFontTx/>
              <a:buBlip>
                <a:blip r:embed="rId11"/>
              </a:buBlip>
              <a:defRPr sz="2000" b="0" i="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SzPct val="80000"/>
              <a:buFontTx/>
              <a:buBlip>
                <a:blip r:embed="rId11"/>
              </a:buBlip>
              <a:defRPr sz="1800" b="0" i="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SzPct val="80000"/>
              <a:buFontTx/>
              <a:buBlip>
                <a:blip r:embed="rId11"/>
              </a:buBlip>
              <a:defRPr sz="1600" b="0" i="0" kern="1200">
                <a:solidFill>
                  <a:schemeClr val="tx1"/>
                </a:solidFill>
                <a:latin typeface="Poppins Light" pitchFamily="2" charset="77"/>
                <a:ea typeface="+mn-ea"/>
                <a:cs typeface="Poppins Light" pitchFamily="2" charset="77"/>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200" b="0" i="0" kern="1200">
                <a:solidFill>
                  <a:schemeClr val="tx1"/>
                </a:solidFill>
                <a:latin typeface="Poppins Light" pitchFamily="2" charset="77"/>
                <a:ea typeface="+mn-ea"/>
                <a:cs typeface="Poppins Light" pitchFamily="2" charset="77"/>
              </a:defRPr>
            </a:lvl6pPr>
            <a:lvl7pPr marL="27432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Poppins Light" pitchFamily="2" charset="77"/>
                <a:ea typeface="+mn-ea"/>
                <a:cs typeface="Poppins Light" pitchFamily="2" charset="77"/>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i="0" dirty="0" err="1">
                <a:latin typeface="Poppins" pitchFamily="2" charset="77"/>
                <a:cs typeface="Poppins" pitchFamily="2" charset="77"/>
              </a:rPr>
              <a:t>#WeAreExclusive</a:t>
            </a:r>
            <a:endParaRPr lang="en-US" b="1" i="0" dirty="0">
              <a:latin typeface="Poppins" pitchFamily="2" charset="77"/>
              <a:cs typeface="Poppins" pitchFamily="2" charset="77"/>
            </a:endParaRPr>
          </a:p>
        </p:txBody>
      </p:sp>
    </p:spTree>
    <p:extLst>
      <p:ext uri="{BB962C8B-B14F-4D97-AF65-F5344CB8AC3E}">
        <p14:creationId xmlns:p14="http://schemas.microsoft.com/office/powerpoint/2010/main" val="1786271076"/>
      </p:ext>
    </p:extLst>
  </p:cSld>
  <p:clrMap bg1="lt1" tx1="dk1" bg2="lt2" tx2="dk2" accent1="accent1" accent2="accent2" accent3="accent3" accent4="accent4" accent5="accent5" accent6="accent6" hlink="hlink" folHlink="folHlink"/>
  <p:sldLayoutIdLst>
    <p:sldLayoutId id="2147483681" r:id="rId1"/>
    <p:sldLayoutId id="2147483670" r:id="rId2"/>
    <p:sldLayoutId id="2147483671" r:id="rId3"/>
    <p:sldLayoutId id="2147483673" r:id="rId4"/>
    <p:sldLayoutId id="2147483672" r:id="rId5"/>
    <p:sldLayoutId id="2147483674" r:id="rId6"/>
    <p:sldLayoutId id="2147483675" r:id="rId7"/>
  </p:sldLayoutIdLst>
  <p:txStyles>
    <p:titleStyle>
      <a:lvl1pPr algn="l" defTabSz="914400" rtl="0" eaLnBrk="1" latinLnBrk="0" hangingPunct="1">
        <a:lnSpc>
          <a:spcPct val="90000"/>
        </a:lnSpc>
        <a:spcBef>
          <a:spcPct val="0"/>
        </a:spcBef>
        <a:buNone/>
        <a:defRPr sz="4400" b="1" i="0" kern="1200">
          <a:solidFill>
            <a:schemeClr val="tx1"/>
          </a:solidFill>
          <a:latin typeface="Poppins ExtraBold" pitchFamily="2" charset="77"/>
          <a:ea typeface="+mj-ea"/>
          <a:cs typeface="Poppins Extra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Poppins Light" pitchFamily="2" charset="77"/>
          <a:ea typeface="+mn-ea"/>
          <a:cs typeface="Poppins Light" pitchFamily="2" charset="77"/>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200" b="0" i="0" kern="1200">
          <a:solidFill>
            <a:schemeClr val="tx1"/>
          </a:solidFill>
          <a:latin typeface="Poppins Light" pitchFamily="2" charset="77"/>
          <a:ea typeface="+mn-ea"/>
          <a:cs typeface="Poppins Light" pitchFamily="2" charset="77"/>
        </a:defRPr>
      </a:lvl6pPr>
      <a:lvl7pPr marL="27432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Poppins Light" pitchFamily="2" charset="77"/>
          <a:ea typeface="+mn-ea"/>
          <a:cs typeface="Poppins Light" pitchFamily="2" charset="77"/>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7789-12EF-7C43-B9B8-2D004CE98D34}"/>
              </a:ext>
            </a:extLst>
          </p:cNvPr>
          <p:cNvSpPr>
            <a:spLocks noGrp="1"/>
          </p:cNvSpPr>
          <p:nvPr>
            <p:ph type="title"/>
          </p:nvPr>
        </p:nvSpPr>
        <p:spPr>
          <a:xfrm>
            <a:off x="1073927" y="348095"/>
            <a:ext cx="10746038" cy="900392"/>
          </a:xfrm>
        </p:spPr>
        <p:txBody>
          <a:bodyPr/>
          <a:lstStyle/>
          <a:p>
            <a:pPr algn="ctr"/>
            <a:r>
              <a:rPr lang="en-US" sz="1800" dirty="0"/>
              <a:t>Informations sur les conventions réglementées visées à </a:t>
            </a:r>
            <a:r>
              <a:rPr lang="en-US" sz="1800" dirty="0" err="1"/>
              <a:t>l'article</a:t>
            </a:r>
            <a:r>
              <a:rPr lang="en-US" sz="1800" dirty="0"/>
              <a:t> L. 225-38 et </a:t>
            </a:r>
            <a:r>
              <a:rPr lang="en-US" sz="1800" dirty="0" err="1"/>
              <a:t>suivants</a:t>
            </a:r>
            <a:r>
              <a:rPr lang="en-US" sz="1800" dirty="0"/>
              <a:t> </a:t>
            </a:r>
            <a:br>
              <a:rPr lang="en-US" sz="1800" dirty="0"/>
            </a:br>
            <a:r>
              <a:rPr lang="en-US" sz="1800" dirty="0"/>
              <a:t>du Code de commerce </a:t>
            </a:r>
          </a:p>
        </p:txBody>
      </p:sp>
      <p:graphicFrame>
        <p:nvGraphicFramePr>
          <p:cNvPr id="3" name="Tableau 5">
            <a:extLst>
              <a:ext uri="{FF2B5EF4-FFF2-40B4-BE49-F238E27FC236}">
                <a16:creationId xmlns:a16="http://schemas.microsoft.com/office/drawing/2014/main" id="{049F1FE9-C78B-4106-A85E-1D928147B510}"/>
              </a:ext>
            </a:extLst>
          </p:cNvPr>
          <p:cNvGraphicFramePr>
            <a:graphicFrameLocks noGrp="1"/>
          </p:cNvGraphicFramePr>
          <p:nvPr>
            <p:ph idx="1"/>
            <p:extLst>
              <p:ext uri="{D42A27DB-BD31-4B8C-83A1-F6EECF244321}">
                <p14:modId xmlns:p14="http://schemas.microsoft.com/office/powerpoint/2010/main" val="2067678948"/>
              </p:ext>
            </p:extLst>
          </p:nvPr>
        </p:nvGraphicFramePr>
        <p:xfrm>
          <a:off x="936795" y="1061078"/>
          <a:ext cx="10943066" cy="5636902"/>
        </p:xfrm>
        <a:graphic>
          <a:graphicData uri="http://schemas.openxmlformats.org/drawingml/2006/table">
            <a:tbl>
              <a:tblPr firstRow="1" bandRow="1">
                <a:tableStyleId>{21E4AEA4-8DFA-4A89-87EB-49C32662AFE0}</a:tableStyleId>
              </a:tblPr>
              <a:tblGrid>
                <a:gridCol w="3574599">
                  <a:extLst>
                    <a:ext uri="{9D8B030D-6E8A-4147-A177-3AD203B41FA5}">
                      <a16:colId xmlns:a16="http://schemas.microsoft.com/office/drawing/2014/main" val="1994970930"/>
                    </a:ext>
                  </a:extLst>
                </a:gridCol>
                <a:gridCol w="7368467">
                  <a:extLst>
                    <a:ext uri="{9D8B030D-6E8A-4147-A177-3AD203B41FA5}">
                      <a16:colId xmlns:a16="http://schemas.microsoft.com/office/drawing/2014/main" val="822146188"/>
                    </a:ext>
                  </a:extLst>
                </a:gridCol>
              </a:tblGrid>
              <a:tr h="892156">
                <a:tc>
                  <a:txBody>
                    <a:bodyPr/>
                    <a:lstStyle/>
                    <a:p>
                      <a:r>
                        <a:rPr lang="fr-FR" sz="1200" kern="1200" dirty="0">
                          <a:solidFill>
                            <a:schemeClr val="dk1"/>
                          </a:solidFill>
                          <a:effectLst/>
                          <a:latin typeface="+mn-lt"/>
                          <a:ea typeface="+mn-ea"/>
                          <a:cs typeface="+mn-cs"/>
                        </a:rPr>
                        <a:t>Accord entre parties liées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effectLst/>
                          <a:latin typeface="+mn-lt"/>
                          <a:ea typeface="+mn-ea"/>
                          <a:cs typeface="+mn-cs"/>
                        </a:rPr>
                        <a:t>Convention de </a:t>
                      </a:r>
                      <a:r>
                        <a:rPr lang="en-US" sz="1200" b="1" kern="1200" dirty="0" err="1">
                          <a:solidFill>
                            <a:schemeClr val="dk1"/>
                          </a:solidFill>
                          <a:effectLst/>
                          <a:latin typeface="+mn-lt"/>
                          <a:ea typeface="+mn-ea"/>
                          <a:cs typeface="+mn-cs"/>
                        </a:rPr>
                        <a:t>crédit</a:t>
                      </a:r>
                      <a:r>
                        <a:rPr lang="en-US" sz="1200" b="1" kern="1200" dirty="0">
                          <a:solidFill>
                            <a:schemeClr val="dk1"/>
                          </a:solidFill>
                          <a:effectLst/>
                          <a:latin typeface="+mn-lt"/>
                          <a:ea typeface="+mn-ea"/>
                          <a:cs typeface="+mn-cs"/>
                        </a:rPr>
                        <a:t> </a:t>
                      </a:r>
                      <a:r>
                        <a:rPr lang="en-US" sz="1200" b="1" kern="1200" dirty="0" err="1">
                          <a:solidFill>
                            <a:schemeClr val="dk1"/>
                          </a:solidFill>
                          <a:effectLst/>
                          <a:latin typeface="+mn-lt"/>
                          <a:ea typeface="+mn-ea"/>
                          <a:cs typeface="+mn-cs"/>
                        </a:rPr>
                        <a:t>intérimaire</a:t>
                      </a:r>
                      <a:r>
                        <a:rPr lang="en-US" sz="1200" b="1" kern="1200" dirty="0">
                          <a:solidFill>
                            <a:schemeClr val="dk1"/>
                          </a:solidFill>
                          <a:effectLst/>
                          <a:latin typeface="+mn-lt"/>
                          <a:ea typeface="+mn-ea"/>
                          <a:cs typeface="+mn-cs"/>
                        </a:rPr>
                        <a:t> de droit </a:t>
                      </a:r>
                      <a:r>
                        <a:rPr lang="en-US" sz="1200" b="1" kern="1200" dirty="0" err="1">
                          <a:solidFill>
                            <a:schemeClr val="dk1"/>
                          </a:solidFill>
                          <a:effectLst/>
                          <a:latin typeface="+mn-lt"/>
                          <a:ea typeface="+mn-ea"/>
                          <a:cs typeface="+mn-cs"/>
                        </a:rPr>
                        <a:t>anglais</a:t>
                      </a:r>
                      <a:r>
                        <a:rPr lang="en-US" sz="1200" b="1" kern="1200" dirty="0">
                          <a:solidFill>
                            <a:schemeClr val="dk1"/>
                          </a:solidFill>
                          <a:effectLst/>
                          <a:latin typeface="+mn-lt"/>
                          <a:ea typeface="+mn-ea"/>
                          <a:cs typeface="+mn-cs"/>
                        </a:rPr>
                        <a:t> </a:t>
                      </a:r>
                      <a:r>
                        <a:rPr lang="en-US" sz="1200" b="1" kern="1200" dirty="0" err="1">
                          <a:solidFill>
                            <a:schemeClr val="dk1"/>
                          </a:solidFill>
                          <a:effectLst/>
                          <a:latin typeface="+mn-lt"/>
                          <a:ea typeface="+mn-ea"/>
                          <a:cs typeface="+mn-cs"/>
                        </a:rPr>
                        <a:t>intitulée</a:t>
                      </a:r>
                      <a:r>
                        <a:rPr lang="en-US" sz="1200" b="1" kern="1200" dirty="0">
                          <a:solidFill>
                            <a:schemeClr val="dk1"/>
                          </a:solidFill>
                          <a:effectLst/>
                          <a:latin typeface="+mn-lt"/>
                          <a:ea typeface="+mn-ea"/>
                          <a:cs typeface="+mn-cs"/>
                        </a:rPr>
                        <a:t> “</a:t>
                      </a:r>
                      <a:r>
                        <a:rPr lang="en-US" sz="1200" b="1" i="1" kern="1200" dirty="0">
                          <a:solidFill>
                            <a:schemeClr val="dk1"/>
                          </a:solidFill>
                          <a:effectLst/>
                          <a:latin typeface="+mn-lt"/>
                          <a:ea typeface="+mn-ea"/>
                          <a:cs typeface="+mn-cs"/>
                        </a:rPr>
                        <a:t>Interim Facilities Agreement</a:t>
                      </a:r>
                      <a:r>
                        <a:rPr lang="en-US" sz="1200" b="1" kern="1200" dirty="0">
                          <a:solidFill>
                            <a:schemeClr val="dk1"/>
                          </a:solidFill>
                          <a:effectLst/>
                          <a:latin typeface="+mn-lt"/>
                          <a:ea typeface="+mn-ea"/>
                          <a:cs typeface="+mn-cs"/>
                        </a:rPr>
                        <a:t>” dans le cadre du </a:t>
                      </a:r>
                      <a:r>
                        <a:rPr lang="en-US" sz="1200" b="1" kern="1200" dirty="0" err="1">
                          <a:solidFill>
                            <a:schemeClr val="dk1"/>
                          </a:solidFill>
                          <a:effectLst/>
                          <a:latin typeface="+mn-lt"/>
                          <a:ea typeface="+mn-ea"/>
                          <a:cs typeface="+mn-cs"/>
                        </a:rPr>
                        <a:t>refinancement</a:t>
                      </a:r>
                      <a:r>
                        <a:rPr lang="en-US" sz="1200" b="1" kern="1200" dirty="0">
                          <a:solidFill>
                            <a:schemeClr val="dk1"/>
                          </a:solidFill>
                          <a:effectLst/>
                          <a:latin typeface="+mn-lt"/>
                          <a:ea typeface="+mn-ea"/>
                          <a:cs typeface="+mn-cs"/>
                        </a:rPr>
                        <a:t> du Groupe </a:t>
                      </a:r>
                      <a:r>
                        <a:rPr lang="en-US" sz="1200" b="1" kern="1200" dirty="0" err="1">
                          <a:solidFill>
                            <a:schemeClr val="dk1"/>
                          </a:solidFill>
                          <a:effectLst/>
                          <a:latin typeface="+mn-lt"/>
                          <a:ea typeface="+mn-ea"/>
                          <a:cs typeface="+mn-cs"/>
                        </a:rPr>
                        <a:t>signée</a:t>
                      </a:r>
                      <a:r>
                        <a:rPr lang="en-US" sz="1200" b="1" kern="1200" dirty="0">
                          <a:solidFill>
                            <a:schemeClr val="dk1"/>
                          </a:solidFill>
                          <a:effectLst/>
                          <a:latin typeface="+mn-lt"/>
                          <a:ea typeface="+mn-ea"/>
                          <a:cs typeface="+mn-cs"/>
                        </a:rPr>
                        <a:t> entre, </a:t>
                      </a:r>
                      <a:r>
                        <a:rPr lang="en-US" sz="1200" b="1" kern="1200" dirty="0" err="1">
                          <a:solidFill>
                            <a:schemeClr val="dk1"/>
                          </a:solidFill>
                          <a:effectLst/>
                          <a:latin typeface="+mn-lt"/>
                          <a:ea typeface="+mn-ea"/>
                          <a:cs typeface="+mn-cs"/>
                        </a:rPr>
                        <a:t>notamment</a:t>
                      </a:r>
                      <a:r>
                        <a:rPr lang="en-US" sz="1200" b="1" kern="1200" dirty="0">
                          <a:solidFill>
                            <a:schemeClr val="dk1"/>
                          </a:solidFill>
                          <a:effectLst/>
                          <a:latin typeface="+mn-lt"/>
                          <a:ea typeface="+mn-ea"/>
                          <a:cs typeface="+mn-cs"/>
                        </a:rPr>
                        <a:t>, Exclusive Networks SA </a:t>
                      </a:r>
                      <a:r>
                        <a:rPr lang="en-US" sz="1200" b="1" kern="1200" dirty="0" err="1">
                          <a:solidFill>
                            <a:schemeClr val="dk1"/>
                          </a:solidFill>
                          <a:effectLst/>
                          <a:latin typeface="+mn-lt"/>
                          <a:ea typeface="+mn-ea"/>
                          <a:cs typeface="+mn-cs"/>
                        </a:rPr>
                        <a:t>en</a:t>
                      </a:r>
                      <a:r>
                        <a:rPr lang="en-US" sz="1200" b="1" kern="1200" dirty="0">
                          <a:solidFill>
                            <a:schemeClr val="dk1"/>
                          </a:solidFill>
                          <a:effectLst/>
                          <a:latin typeface="+mn-lt"/>
                          <a:ea typeface="+mn-ea"/>
                          <a:cs typeface="+mn-cs"/>
                        </a:rPr>
                        <a:t> </a:t>
                      </a:r>
                      <a:r>
                        <a:rPr lang="en-US" sz="1200" b="1" kern="1200" dirty="0" err="1">
                          <a:solidFill>
                            <a:schemeClr val="dk1"/>
                          </a:solidFill>
                          <a:effectLst/>
                          <a:latin typeface="+mn-lt"/>
                          <a:ea typeface="+mn-ea"/>
                          <a:cs typeface="+mn-cs"/>
                        </a:rPr>
                        <a:t>qualité</a:t>
                      </a:r>
                      <a:r>
                        <a:rPr lang="en-US" sz="1200" b="1" kern="1200" dirty="0">
                          <a:solidFill>
                            <a:schemeClr val="dk1"/>
                          </a:solidFill>
                          <a:effectLst/>
                          <a:latin typeface="+mn-lt"/>
                          <a:ea typeface="+mn-ea"/>
                          <a:cs typeface="+mn-cs"/>
                        </a:rPr>
                        <a:t> de </a:t>
                      </a:r>
                      <a:r>
                        <a:rPr lang="en-US" sz="1200" b="1" kern="1200" dirty="0" err="1">
                          <a:solidFill>
                            <a:schemeClr val="dk1"/>
                          </a:solidFill>
                          <a:effectLst/>
                          <a:latin typeface="+mn-lt"/>
                          <a:ea typeface="+mn-ea"/>
                          <a:cs typeface="+mn-cs"/>
                        </a:rPr>
                        <a:t>garant</a:t>
                      </a:r>
                      <a:r>
                        <a:rPr lang="en-US" sz="1200" b="1" kern="1200" dirty="0">
                          <a:solidFill>
                            <a:schemeClr val="dk1"/>
                          </a:solidFill>
                          <a:effectLst/>
                          <a:latin typeface="+mn-lt"/>
                          <a:ea typeface="+mn-ea"/>
                          <a:cs typeface="+mn-cs"/>
                        </a:rPr>
                        <a:t> des obligations des </a:t>
                      </a:r>
                      <a:r>
                        <a:rPr lang="en-US" sz="1200" b="1" kern="1200" dirty="0" err="1">
                          <a:solidFill>
                            <a:schemeClr val="dk1"/>
                          </a:solidFill>
                          <a:effectLst/>
                          <a:latin typeface="+mn-lt"/>
                          <a:ea typeface="+mn-ea"/>
                          <a:cs typeface="+mn-cs"/>
                        </a:rPr>
                        <a:t>débiteurs</a:t>
                      </a:r>
                      <a:r>
                        <a:rPr lang="en-US" sz="1200" b="1" kern="1200" dirty="0">
                          <a:solidFill>
                            <a:schemeClr val="dk1"/>
                          </a:solidFill>
                          <a:effectLst/>
                          <a:latin typeface="+mn-lt"/>
                          <a:ea typeface="+mn-ea"/>
                          <a:cs typeface="+mn-cs"/>
                        </a:rPr>
                        <a:t>, </a:t>
                      </a:r>
                      <a:r>
                        <a:rPr lang="fr-FR" sz="1200" b="1" kern="1200" dirty="0">
                          <a:solidFill>
                            <a:schemeClr val="dk1"/>
                          </a:solidFill>
                          <a:effectLst/>
                          <a:latin typeface="+mn-lt"/>
                          <a:ea typeface="+mn-ea"/>
                          <a:cs typeface="+mn-cs"/>
                        </a:rPr>
                        <a:t>Everest </a:t>
                      </a:r>
                      <a:r>
                        <a:rPr lang="fr-FR" sz="1200" b="1" kern="1200" dirty="0" err="1">
                          <a:solidFill>
                            <a:schemeClr val="dk1"/>
                          </a:solidFill>
                          <a:effectLst/>
                          <a:latin typeface="+mn-lt"/>
                          <a:ea typeface="+mn-ea"/>
                          <a:cs typeface="+mn-cs"/>
                        </a:rPr>
                        <a:t>SubBidCo</a:t>
                      </a:r>
                      <a:r>
                        <a:rPr lang="fr-FR" sz="1200" b="1" kern="1200" dirty="0">
                          <a:solidFill>
                            <a:schemeClr val="dk1"/>
                          </a:solidFill>
                          <a:effectLst/>
                          <a:latin typeface="+mn-lt"/>
                          <a:ea typeface="+mn-ea"/>
                          <a:cs typeface="+mn-cs"/>
                        </a:rPr>
                        <a:t> en qualité d'emprunteur et garant, Etna French </a:t>
                      </a:r>
                      <a:r>
                        <a:rPr lang="fr-FR" sz="1200" b="1" kern="1200" dirty="0" err="1">
                          <a:solidFill>
                            <a:schemeClr val="dk1"/>
                          </a:solidFill>
                          <a:effectLst/>
                          <a:latin typeface="+mn-lt"/>
                          <a:ea typeface="+mn-ea"/>
                          <a:cs typeface="+mn-cs"/>
                        </a:rPr>
                        <a:t>Bidco</a:t>
                      </a:r>
                      <a:r>
                        <a:rPr lang="fr-FR" sz="1200" b="1" kern="1200" dirty="0">
                          <a:solidFill>
                            <a:schemeClr val="dk1"/>
                          </a:solidFill>
                          <a:effectLst/>
                          <a:latin typeface="+mn-lt"/>
                          <a:ea typeface="+mn-ea"/>
                          <a:cs typeface="+mn-cs"/>
                        </a:rPr>
                        <a:t> en qualité de société, emprunteur et garant, et plusieurs institutions financières en qualité de prêteurs</a:t>
                      </a:r>
                      <a:r>
                        <a:rPr lang="en-US" sz="1200" b="1" kern="1200" dirty="0">
                          <a:solidFill>
                            <a:schemeClr val="dk1"/>
                          </a:solidFill>
                          <a:effectLst/>
                          <a:latin typeface="+mn-lt"/>
                          <a:ea typeface="+mn-ea"/>
                          <a:cs typeface="+mn-cs"/>
                        </a:rPr>
                        <a:t>.</a:t>
                      </a:r>
                    </a:p>
                  </a:txBody>
                  <a:tcPr/>
                </a:tc>
                <a:extLst>
                  <a:ext uri="{0D108BD9-81ED-4DB2-BD59-A6C34878D82A}">
                    <a16:rowId xmlns:a16="http://schemas.microsoft.com/office/drawing/2014/main" val="1027921485"/>
                  </a:ext>
                </a:extLst>
              </a:tr>
              <a:tr h="301929">
                <a:tc>
                  <a:txBody>
                    <a:bodyPr/>
                    <a:lstStyle/>
                    <a:p>
                      <a:pPr marL="0" algn="l" defTabSz="914400" rtl="0" eaLnBrk="1" latinLnBrk="0" hangingPunct="1">
                        <a:lnSpc>
                          <a:spcPct val="107000"/>
                        </a:lnSpc>
                        <a:spcAft>
                          <a:spcPts val="800"/>
                        </a:spcAft>
                      </a:pPr>
                      <a:r>
                        <a:rPr lang="fr-FR" sz="1200" b="0" kern="1200" dirty="0">
                          <a:solidFill>
                            <a:schemeClr val="dk1"/>
                          </a:solidFill>
                          <a:effectLst/>
                          <a:latin typeface="+mn-lt"/>
                          <a:ea typeface="+mn-ea"/>
                          <a:cs typeface="+mn-cs"/>
                        </a:rPr>
                        <a:t>Autorisation préalable du Conseil d’Administration</a:t>
                      </a:r>
                    </a:p>
                  </a:txBody>
                  <a:tcPr/>
                </a:tc>
                <a:tc>
                  <a:txBody>
                    <a:bodyPr/>
                    <a:lstStyle/>
                    <a:p>
                      <a:r>
                        <a:rPr lang="fr-FR" sz="1200" kern="1200" dirty="0">
                          <a:solidFill>
                            <a:schemeClr val="dk1"/>
                          </a:solidFill>
                          <a:effectLst/>
                          <a:latin typeface="+mn-lt"/>
                          <a:ea typeface="+mn-ea"/>
                          <a:cs typeface="+mn-cs"/>
                        </a:rPr>
                        <a:t>23 juillet 2024 </a:t>
                      </a:r>
                    </a:p>
                  </a:txBody>
                  <a:tcPr/>
                </a:tc>
                <a:extLst>
                  <a:ext uri="{0D108BD9-81ED-4DB2-BD59-A6C34878D82A}">
                    <a16:rowId xmlns:a16="http://schemas.microsoft.com/office/drawing/2014/main" val="1495510353"/>
                  </a:ext>
                </a:extLst>
              </a:tr>
              <a:tr h="301929">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r-FR" sz="1200" b="0" kern="1200" dirty="0">
                          <a:solidFill>
                            <a:schemeClr val="dk1"/>
                          </a:solidFill>
                          <a:effectLst/>
                          <a:latin typeface="+mn-lt"/>
                          <a:ea typeface="+mn-ea"/>
                          <a:cs typeface="+mn-cs"/>
                        </a:rPr>
                        <a:t>Date d'exécution</a:t>
                      </a:r>
                    </a:p>
                  </a:txBody>
                  <a:tcPr/>
                </a:tc>
                <a:tc>
                  <a:txBody>
                    <a:bodyPr/>
                    <a:lstStyle/>
                    <a:p>
                      <a:r>
                        <a:rPr lang="fr-FR" sz="1200" kern="1200" dirty="0">
                          <a:solidFill>
                            <a:schemeClr val="dk1"/>
                          </a:solidFill>
                          <a:effectLst/>
                          <a:latin typeface="+mn-lt"/>
                          <a:ea typeface="+mn-ea"/>
                          <a:cs typeface="+mn-cs"/>
                        </a:rPr>
                        <a:t>23 juillet 2024 </a:t>
                      </a:r>
                    </a:p>
                  </a:txBody>
                  <a:tcPr/>
                </a:tc>
                <a:extLst>
                  <a:ext uri="{0D108BD9-81ED-4DB2-BD59-A6C34878D82A}">
                    <a16:rowId xmlns:a16="http://schemas.microsoft.com/office/drawing/2014/main" val="735639567"/>
                  </a:ext>
                </a:extLst>
              </a:tr>
              <a:tr h="65309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dk1"/>
                          </a:solidFill>
                          <a:effectLst/>
                          <a:latin typeface="+mn-lt"/>
                          <a:ea typeface="+mn-ea"/>
                          <a:cs typeface="+mn-cs"/>
                        </a:rPr>
                        <a:t>Entités / personnes directement ou indirectement intéressées et nature de la relation avec l'entreprise</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effectLst/>
                          <a:latin typeface="+mn-lt"/>
                          <a:ea typeface="+mn-ea"/>
                          <a:cs typeface="+mn-cs"/>
                        </a:rPr>
                        <a:t>Jesper Trolle, Directeur Général et Administrateur non indépendant d’Exclusive Networks SA, et Président d’Everest </a:t>
                      </a:r>
                      <a:r>
                        <a:rPr lang="fr-FR" sz="1200" kern="1200" dirty="0" err="1">
                          <a:solidFill>
                            <a:schemeClr val="dk1"/>
                          </a:solidFill>
                          <a:effectLst/>
                          <a:latin typeface="+mn-lt"/>
                          <a:ea typeface="+mn-ea"/>
                          <a:cs typeface="+mn-cs"/>
                        </a:rPr>
                        <a:t>SubBidCo</a:t>
                      </a:r>
                      <a:r>
                        <a:rPr lang="fr-FR" sz="1200" kern="1200" dirty="0">
                          <a:solidFill>
                            <a:schemeClr val="dk1"/>
                          </a:solidFill>
                          <a:effectLst/>
                          <a:latin typeface="+mn-lt"/>
                          <a:ea typeface="+mn-ea"/>
                          <a:cs typeface="+mn-cs"/>
                        </a:rPr>
                        <a:t> / Everest UK </a:t>
                      </a:r>
                      <a:r>
                        <a:rPr lang="fr-FR" sz="1200" kern="1200" dirty="0" err="1">
                          <a:solidFill>
                            <a:schemeClr val="dk1"/>
                          </a:solidFill>
                          <a:effectLst/>
                          <a:latin typeface="+mn-lt"/>
                          <a:ea typeface="+mn-ea"/>
                          <a:cs typeface="+mn-cs"/>
                        </a:rPr>
                        <a:t>HoldCo</a:t>
                      </a:r>
                      <a:r>
                        <a:rPr lang="fr-FR" sz="1200" kern="1200" dirty="0">
                          <a:solidFill>
                            <a:schemeClr val="dk1"/>
                          </a:solidFill>
                          <a:effectLst/>
                          <a:latin typeface="+mn-lt"/>
                          <a:ea typeface="+mn-ea"/>
                          <a:cs typeface="+mn-cs"/>
                        </a:rPr>
                        <a:t> Limited et HTIVB, indirectement intéressés en tant que membres du consortium initiant le projet d’opération annoncé le 24 juillet 2024 d’acquisition du contrôle d’Exclusive Networks SA</a:t>
                      </a:r>
                    </a:p>
                  </a:txBody>
                  <a:tcPr/>
                </a:tc>
                <a:extLst>
                  <a:ext uri="{0D108BD9-81ED-4DB2-BD59-A6C34878D82A}">
                    <a16:rowId xmlns:a16="http://schemas.microsoft.com/office/drawing/2014/main" val="3484785176"/>
                  </a:ext>
                </a:extLst>
              </a:tr>
              <a:tr h="13994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effectLst/>
                          <a:latin typeface="+mn-lt"/>
                        </a:rPr>
                        <a:t>Objet / Conditions financières</a:t>
                      </a:r>
                      <a:endParaRPr lang="fr-FR" sz="1200" b="0" dirty="0">
                        <a:latin typeface="+mn-lt"/>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effectLst/>
                          <a:latin typeface="+mn-lt"/>
                          <a:ea typeface="+mn-ea"/>
                          <a:cs typeface="+mn-cs"/>
                        </a:rPr>
                        <a:t>Aux termes de la convention de crédit intérimaire, Everest </a:t>
                      </a:r>
                      <a:r>
                        <a:rPr lang="fr-FR" sz="1200" kern="1200" dirty="0" err="1">
                          <a:solidFill>
                            <a:schemeClr val="dk1"/>
                          </a:solidFill>
                          <a:effectLst/>
                          <a:latin typeface="+mn-lt"/>
                          <a:ea typeface="+mn-ea"/>
                          <a:cs typeface="+mn-cs"/>
                        </a:rPr>
                        <a:t>SubBidCo</a:t>
                      </a:r>
                      <a:r>
                        <a:rPr lang="fr-FR" sz="1200" kern="1200" dirty="0">
                          <a:solidFill>
                            <a:schemeClr val="dk1"/>
                          </a:solidFill>
                          <a:effectLst/>
                          <a:latin typeface="+mn-lt"/>
                          <a:ea typeface="+mn-ea"/>
                          <a:cs typeface="+mn-cs"/>
                        </a:rPr>
                        <a:t> bénéficie de quatre lignes de crédit divisées en (i) un prêt à terme d’un montant maximum en principal de 925.000.000 d’euros, (ii) un prêt à terme différé d’un montant maximum en principal de 85.000.000 d’euros, (iii) un prêt à terme différé d’un montant maximum en principal de 150.000.000 d’euros et (iv) un crédit renouvelable d’un montant en principal de 235.000.000 d’euros. Exclusive Networks SA se porte garante, sous la forme d’une garantie inclue dans la convention de crédit intérimaire, des engagements d’Everest </a:t>
                      </a:r>
                      <a:r>
                        <a:rPr lang="fr-FR" sz="1200" kern="1200" dirty="0" err="1">
                          <a:solidFill>
                            <a:schemeClr val="dk1"/>
                          </a:solidFill>
                          <a:effectLst/>
                          <a:latin typeface="+mn-lt"/>
                          <a:ea typeface="+mn-ea"/>
                          <a:cs typeface="+mn-cs"/>
                        </a:rPr>
                        <a:t>SubBidCo</a:t>
                      </a:r>
                      <a:r>
                        <a:rPr lang="fr-FR" sz="1200" kern="1200" dirty="0">
                          <a:solidFill>
                            <a:schemeClr val="dk1"/>
                          </a:solidFill>
                          <a:effectLst/>
                          <a:latin typeface="+mn-lt"/>
                          <a:ea typeface="+mn-ea"/>
                          <a:cs typeface="+mn-cs"/>
                        </a:rPr>
                        <a:t> en qualité d’emprunteur. Ces garanties portent sur un montant maximum de 1.395.000.000 euros.</a:t>
                      </a:r>
                    </a:p>
                  </a:txBody>
                  <a:tcPr/>
                </a:tc>
                <a:extLst>
                  <a:ext uri="{0D108BD9-81ED-4DB2-BD59-A6C34878D82A}">
                    <a16:rowId xmlns:a16="http://schemas.microsoft.com/office/drawing/2014/main" val="180098433"/>
                  </a:ext>
                </a:extLst>
              </a:tr>
              <a:tr h="1435200">
                <a:tc>
                  <a:txBody>
                    <a:bodyPr/>
                    <a:lstStyle/>
                    <a:p>
                      <a:r>
                        <a:rPr lang="fr-FR" sz="1200" b="0" dirty="0">
                          <a:latin typeface="+mn-lt"/>
                        </a:rPr>
                        <a:t>Intérêt pour Exclusive Networks SA et ses actionnaires</a:t>
                      </a:r>
                    </a:p>
                  </a:txBody>
                  <a:tcPr/>
                </a:tc>
                <a:tc>
                  <a:txBody>
                    <a:bodyPr/>
                    <a:lstStyle/>
                    <a:p>
                      <a:pPr algn="just"/>
                      <a:r>
                        <a:rPr lang="fr-FR" sz="1200" kern="1200" dirty="0">
                          <a:solidFill>
                            <a:schemeClr val="dk1"/>
                          </a:solidFill>
                          <a:effectLst/>
                          <a:latin typeface="+mn-lt"/>
                          <a:ea typeface="+mn-ea"/>
                          <a:cs typeface="+mn-cs"/>
                        </a:rPr>
                        <a:t>Le Conseil d’Administration a considéré qu’il est dans l’intérêt d’Exclusive Networks SA de procéder à ce refinancement dans la mesure où (i) la dette existante doit être refinancée dans le cadre du projet d’opération annoncé le 24 juillet 2024 d’acquisition du contrôle d’Exclusive Networks SA par un consortium mené par Clayton </a:t>
                      </a:r>
                      <a:r>
                        <a:rPr lang="fr-FR" sz="1200" kern="1200" dirty="0" err="1">
                          <a:solidFill>
                            <a:schemeClr val="dk1"/>
                          </a:solidFill>
                          <a:effectLst/>
                          <a:latin typeface="+mn-lt"/>
                          <a:ea typeface="+mn-ea"/>
                          <a:cs typeface="+mn-cs"/>
                        </a:rPr>
                        <a:t>Dubillier</a:t>
                      </a:r>
                      <a:r>
                        <a:rPr lang="fr-FR" sz="1200" kern="1200" dirty="0">
                          <a:solidFill>
                            <a:schemeClr val="dk1"/>
                          </a:solidFill>
                          <a:effectLst/>
                          <a:latin typeface="+mn-lt"/>
                          <a:ea typeface="+mn-ea"/>
                          <a:cs typeface="+mn-cs"/>
                        </a:rPr>
                        <a:t> &amp; Rice et Everest UK </a:t>
                      </a:r>
                      <a:r>
                        <a:rPr lang="fr-FR" sz="1200" kern="1200" dirty="0" err="1">
                          <a:solidFill>
                            <a:schemeClr val="dk1"/>
                          </a:solidFill>
                          <a:effectLst/>
                          <a:latin typeface="+mn-lt"/>
                          <a:ea typeface="+mn-ea"/>
                          <a:cs typeface="+mn-cs"/>
                        </a:rPr>
                        <a:t>HoldCo</a:t>
                      </a:r>
                      <a:r>
                        <a:rPr lang="fr-FR" sz="1200" kern="1200" dirty="0">
                          <a:solidFill>
                            <a:schemeClr val="dk1"/>
                          </a:solidFill>
                          <a:effectLst/>
                          <a:latin typeface="+mn-lt"/>
                          <a:ea typeface="+mn-ea"/>
                          <a:cs typeface="+mn-cs"/>
                        </a:rPr>
                        <a:t> Limited, (ii) la dette existante arrive à échéance en 2026, (iii) les conditions du refinancement sont conformes aux conditions de marché, (iv) le refinancement est d’un niveau compatible au niveau existant au moment de l’introduction en bourse d’Exclusive Networks SA, et (v) Exclusive Networks SA pourra mobiliser davantage de capitaux pour saisir des opportunités de marché, notamment M&amp;A.</a:t>
                      </a:r>
                    </a:p>
                  </a:txBody>
                  <a:tcPr/>
                </a:tc>
                <a:extLst>
                  <a:ext uri="{0D108BD9-81ED-4DB2-BD59-A6C34878D82A}">
                    <a16:rowId xmlns:a16="http://schemas.microsoft.com/office/drawing/2014/main" val="2326267056"/>
                  </a:ext>
                </a:extLst>
              </a:tr>
              <a:tr h="653097">
                <a:tc>
                  <a:txBody>
                    <a:bodyPr/>
                    <a:lstStyle/>
                    <a:p>
                      <a:r>
                        <a:rPr lang="fr-FR" sz="1200" b="0" dirty="0">
                          <a:solidFill>
                            <a:srgbClr val="000000"/>
                          </a:solidFill>
                          <a:effectLst/>
                          <a:latin typeface="+mn-lt"/>
                          <a:ea typeface="SimSun"/>
                          <a:cs typeface="Arial"/>
                        </a:rPr>
                        <a:t>Divers</a:t>
                      </a:r>
                      <a:endParaRPr lang="fr-FR" sz="1200" b="0" dirty="0">
                        <a:latin typeface="+mn-lt"/>
                        <a:ea typeface="SimSun"/>
                        <a:cs typeface="Arial"/>
                      </a:endParaRPr>
                    </a:p>
                  </a:txBody>
                  <a:tcPr/>
                </a:tc>
                <a:tc>
                  <a:txBody>
                    <a:bodyPr/>
                    <a:lstStyle/>
                    <a:p>
                      <a:pPr algn="just"/>
                      <a:r>
                        <a:rPr lang="fr-FR" sz="1200" b="0" i="0" dirty="0">
                          <a:solidFill>
                            <a:srgbClr val="242424"/>
                          </a:solidFill>
                          <a:effectLst/>
                          <a:latin typeface="+mn-lt"/>
                        </a:rPr>
                        <a:t>Il est rappelé, conformément à l’article R. 22-10-17 du Code de commerce, que le montant du dernier bénéfice net (part du Groupe) d’Exclusive Networks SA était au 31 décembre 2023 de 42.977.581 </a:t>
                      </a:r>
                      <a:r>
                        <a:rPr lang="fr-FR" sz="1200" b="0" i="0">
                          <a:solidFill>
                            <a:srgbClr val="242424"/>
                          </a:solidFill>
                          <a:effectLst/>
                          <a:latin typeface="+mn-lt"/>
                        </a:rPr>
                        <a:t>euros.</a:t>
                      </a:r>
                      <a:endParaRPr lang="fr-FR" sz="1200" b="0" i="0" dirty="0">
                        <a:solidFill>
                          <a:srgbClr val="242424"/>
                        </a:solidFill>
                        <a:effectLst/>
                        <a:latin typeface="+mn-lt"/>
                      </a:endParaRPr>
                    </a:p>
                    <a:p>
                      <a:pPr algn="just"/>
                      <a:r>
                        <a:rPr lang="fr-FR" sz="1200" b="0" i="0" dirty="0">
                          <a:solidFill>
                            <a:srgbClr val="242424"/>
                          </a:solidFill>
                          <a:effectLst/>
                          <a:latin typeface="+mn-lt"/>
                        </a:rPr>
                        <a:t>La convention de crédit intérimaire sera soumise à l'approbation de l'assemblée générale des actionnaires. </a:t>
                      </a:r>
                    </a:p>
                  </a:txBody>
                  <a:tcPr/>
                </a:tc>
                <a:extLst>
                  <a:ext uri="{0D108BD9-81ED-4DB2-BD59-A6C34878D82A}">
                    <a16:rowId xmlns:a16="http://schemas.microsoft.com/office/drawing/2014/main" val="2779902629"/>
                  </a:ext>
                </a:extLst>
              </a:tr>
            </a:tbl>
          </a:graphicData>
        </a:graphic>
      </p:graphicFrame>
      <p:sp>
        <p:nvSpPr>
          <p:cNvPr id="8" name="Rectangle 2">
            <a:extLst>
              <a:ext uri="{FF2B5EF4-FFF2-40B4-BE49-F238E27FC236}">
                <a16:creationId xmlns:a16="http://schemas.microsoft.com/office/drawing/2014/main" id="{BC45C41B-8627-49A0-9622-E2F5844DACEF}"/>
              </a:ext>
            </a:extLst>
          </p:cNvPr>
          <p:cNvSpPr>
            <a:spLocks noChangeArrowheads="1"/>
          </p:cNvSpPr>
          <p:nvPr/>
        </p:nvSpPr>
        <p:spPr bwMode="auto">
          <a:xfrm>
            <a:off x="1493838" y="15795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2332690493"/>
      </p:ext>
    </p:extLst>
  </p:cSld>
  <p:clrMapOvr>
    <a:masterClrMapping/>
  </p:clrMapOvr>
</p:sld>
</file>

<file path=ppt/theme/theme1.xml><?xml version="1.0" encoding="utf-8"?>
<a:theme xmlns:a="http://schemas.openxmlformats.org/drawingml/2006/main" name="Generic page template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lstStyle>
        <a:defPPr algn="l">
          <a:defRPr sz="16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9f41977-406f-4440-843d-d1762a62b6a9" xsi:nil="true"/>
    <lcf76f155ced4ddcb4097134ff3c332f xmlns="2eecccb5-0882-4b7b-ae40-5a2c7de3b8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0EA280F68C8C842BD36DCD00288F607" ma:contentTypeVersion="12" ma:contentTypeDescription="Create a new document." ma:contentTypeScope="" ma:versionID="c49f1065a8424edb4d2f84839c18b7b4">
  <xsd:schema xmlns:xsd="http://www.w3.org/2001/XMLSchema" xmlns:xs="http://www.w3.org/2001/XMLSchema" xmlns:p="http://schemas.microsoft.com/office/2006/metadata/properties" xmlns:ns2="2eecccb5-0882-4b7b-ae40-5a2c7de3b8ff" xmlns:ns3="09f41977-406f-4440-843d-d1762a62b6a9" targetNamespace="http://schemas.microsoft.com/office/2006/metadata/properties" ma:root="true" ma:fieldsID="79cd561b48bc74d708ec752a7b2a422e" ns2:_="" ns3:_="">
    <xsd:import namespace="2eecccb5-0882-4b7b-ae40-5a2c7de3b8ff"/>
    <xsd:import namespace="09f41977-406f-4440-843d-d1762a62b6a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ecccb5-0882-4b7b-ae40-5a2c7de3b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207c092f-9563-45a7-b3ac-ff7644016c27"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9f41977-406f-4440-843d-d1762a62b6a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297946e-c30b-4d02-8a6b-a9c4fd25b7c8}" ma:internalName="TaxCatchAll" ma:showField="CatchAllData" ma:web="09f41977-406f-4440-843d-d1762a62b6a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B8FC75-2434-4C48-BE35-0EB0EC7C47C3}">
  <ds:schemaRefs>
    <ds:schemaRef ds:uri="http://schemas.microsoft.com/office/2006/documentManagement/types"/>
    <ds:schemaRef ds:uri="2eecccb5-0882-4b7b-ae40-5a2c7de3b8ff"/>
    <ds:schemaRef ds:uri="http://schemas.openxmlformats.org/package/2006/metadata/core-properties"/>
    <ds:schemaRef ds:uri="http://purl.org/dc/elements/1.1/"/>
    <ds:schemaRef ds:uri="http://schemas.microsoft.com/office/infopath/2007/PartnerControls"/>
    <ds:schemaRef ds:uri="09f41977-406f-4440-843d-d1762a62b6a9"/>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E491F1F-8ED7-44C7-8008-EFD0FA9CF1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ecccb5-0882-4b7b-ae40-5a2c7de3b8ff"/>
    <ds:schemaRef ds:uri="09f41977-406f-4440-843d-d1762a62b6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8853A9-36A2-4F7B-B643-66810259E189}">
  <ds:schemaRefs>
    <ds:schemaRef ds:uri="http://schemas.microsoft.com/sharepoint/v3/contenttype/forms"/>
  </ds:schemaRefs>
</ds:datastoreItem>
</file>

<file path=docMetadata/LabelInfo.xml><?xml version="1.0" encoding="utf-8"?>
<clbl:labelList xmlns:clbl="http://schemas.microsoft.com/office/2020/mipLabelMetadata">
  <clbl:label id="{cc948c2c-9a24-4150-ba3c-6e219c6b460c}" enabled="1" method="Standard" siteId="{00d042cc-bebc-4deb-b00d-1f3c8f1dc662}" removed="0"/>
</clbl:labelList>
</file>

<file path=docProps/app.xml><?xml version="1.0" encoding="utf-8"?>
<Properties xmlns="http://schemas.openxmlformats.org/officeDocument/2006/extended-properties" xmlns:vt="http://schemas.openxmlformats.org/officeDocument/2006/docPropsVTypes">
  <TotalTime>7455</TotalTime>
  <Words>487</Words>
  <Application>Microsoft Office PowerPoint</Application>
  <PresentationFormat>Grand écran</PresentationFormat>
  <Paragraphs>17</Paragraphs>
  <Slides>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Calibri</vt:lpstr>
      <vt:lpstr>Poppins</vt:lpstr>
      <vt:lpstr>Poppins ExtraBold</vt:lpstr>
      <vt:lpstr>Poppins Light</vt:lpstr>
      <vt:lpstr>Generic page template (light)</vt:lpstr>
      <vt:lpstr>Informations sur les conventions réglementées visées à l'article L. 225-38 et suivants  du Code de commerce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Sutton</dc:creator>
  <cp:keywords>, docId:FD9156D527F91F4053BF3F751EA7373C</cp:keywords>
  <cp:lastModifiedBy>Nicolas Leroy</cp:lastModifiedBy>
  <cp:revision>245</cp:revision>
  <cp:lastPrinted>2024-07-23T22:01:32Z</cp:lastPrinted>
  <dcterms:created xsi:type="dcterms:W3CDTF">2020-11-17T14:35:25Z</dcterms:created>
  <dcterms:modified xsi:type="dcterms:W3CDTF">2024-07-24T06:21:29Z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0x01010080EA280F68C8C842BD36DCD00288F607</vt:lpwstr>
  </property>
  <property fmtid="{D5CDD505-2E9C-101B-9397-08002B2CF9AE}" pid="3" name="MediaServiceImageTags">
    <vt:lpwstr/>
  </property>
</Properties>
</file>