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6"/>
  </p:notesMasterIdLst>
  <p:sldIdLst>
    <p:sldId id="334" r:id="rId5"/>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E2FF"/>
    <a:srgbClr val="839FAD"/>
    <a:srgbClr val="FF8F20"/>
    <a:srgbClr val="9C027D"/>
    <a:srgbClr val="030221"/>
    <a:srgbClr val="FFFFFF"/>
    <a:srgbClr val="909090"/>
    <a:srgbClr val="9A20C9"/>
    <a:srgbClr val="4B0064"/>
    <a:srgbClr val="A816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autoAdjust="0"/>
    <p:restoredTop sz="85986"/>
  </p:normalViewPr>
  <p:slideViewPr>
    <p:cSldViewPr snapToGrid="0">
      <p:cViewPr varScale="1">
        <p:scale>
          <a:sx n="75" d="100"/>
          <a:sy n="75" d="100"/>
        </p:scale>
        <p:origin x="548" y="52"/>
      </p:cViewPr>
      <p:guideLst>
        <p:guide orient="horz" pos="315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 Leroy" userId="ed19e06c-c9f7-4026-acc1-df58ac0f4139" providerId="ADAL" clId="{50CB82A3-4DD2-4070-B098-EFA69E654016}"/>
    <pc:docChg chg="delMainMaster modMainMaster">
      <pc:chgData name="Nicolas Leroy" userId="ed19e06c-c9f7-4026-acc1-df58ac0f4139" providerId="ADAL" clId="{50CB82A3-4DD2-4070-B098-EFA69E654016}" dt="2024-07-24T06:21:56.781" v="19" actId="735"/>
      <pc:docMkLst>
        <pc:docMk/>
      </pc:docMkLst>
      <pc:sldMasterChg chg="modSp del delSldLayout">
        <pc:chgData name="Nicolas Leroy" userId="ed19e06c-c9f7-4026-acc1-df58ac0f4139" providerId="ADAL" clId="{50CB82A3-4DD2-4070-B098-EFA69E654016}" dt="2024-07-24T06:21:56.749" v="18" actId="2696"/>
        <pc:sldMasterMkLst>
          <pc:docMk/>
          <pc:sldMasterMk cId="2226100415" sldId="2147483660"/>
        </pc:sldMasterMkLst>
        <pc:sldLayoutChg chg="del">
          <pc:chgData name="Nicolas Leroy" userId="ed19e06c-c9f7-4026-acc1-df58ac0f4139" providerId="ADAL" clId="{50CB82A3-4DD2-4070-B098-EFA69E654016}" dt="2024-07-24T06:21:56.655" v="3" actId="2696"/>
          <pc:sldLayoutMkLst>
            <pc:docMk/>
            <pc:sldMasterMk cId="2226100415" sldId="2147483660"/>
            <pc:sldLayoutMk cId="3357778439" sldId="2147483661"/>
          </pc:sldLayoutMkLst>
        </pc:sldLayoutChg>
        <pc:sldLayoutChg chg="del">
          <pc:chgData name="Nicolas Leroy" userId="ed19e06c-c9f7-4026-acc1-df58ac0f4139" providerId="ADAL" clId="{50CB82A3-4DD2-4070-B098-EFA69E654016}" dt="2024-07-24T06:21:56.675" v="5" actId="2696"/>
          <pc:sldLayoutMkLst>
            <pc:docMk/>
            <pc:sldMasterMk cId="2226100415" sldId="2147483660"/>
            <pc:sldLayoutMk cId="778470544" sldId="2147483662"/>
          </pc:sldLayoutMkLst>
        </pc:sldLayoutChg>
        <pc:sldLayoutChg chg="del">
          <pc:chgData name="Nicolas Leroy" userId="ed19e06c-c9f7-4026-acc1-df58ac0f4139" providerId="ADAL" clId="{50CB82A3-4DD2-4070-B098-EFA69E654016}" dt="2024-07-24T06:21:56.718" v="13" actId="2696"/>
          <pc:sldLayoutMkLst>
            <pc:docMk/>
            <pc:sldMasterMk cId="2226100415" sldId="2147483660"/>
            <pc:sldLayoutMk cId="4185425787" sldId="2147483663"/>
          </pc:sldLayoutMkLst>
        </pc:sldLayoutChg>
        <pc:sldLayoutChg chg="del">
          <pc:chgData name="Nicolas Leroy" userId="ed19e06c-c9f7-4026-acc1-df58ac0f4139" providerId="ADAL" clId="{50CB82A3-4DD2-4070-B098-EFA69E654016}" dt="2024-07-24T06:21:56.734" v="15" actId="2696"/>
          <pc:sldLayoutMkLst>
            <pc:docMk/>
            <pc:sldMasterMk cId="2226100415" sldId="2147483660"/>
            <pc:sldLayoutMk cId="3323388561" sldId="2147483664"/>
          </pc:sldLayoutMkLst>
        </pc:sldLayoutChg>
        <pc:sldLayoutChg chg="del">
          <pc:chgData name="Nicolas Leroy" userId="ed19e06c-c9f7-4026-acc1-df58ac0f4139" providerId="ADAL" clId="{50CB82A3-4DD2-4070-B098-EFA69E654016}" dt="2024-07-24T06:21:56.734" v="14" actId="2696"/>
          <pc:sldLayoutMkLst>
            <pc:docMk/>
            <pc:sldMasterMk cId="2226100415" sldId="2147483660"/>
            <pc:sldLayoutMk cId="1179765078" sldId="2147483665"/>
          </pc:sldLayoutMkLst>
        </pc:sldLayoutChg>
        <pc:sldLayoutChg chg="del">
          <pc:chgData name="Nicolas Leroy" userId="ed19e06c-c9f7-4026-acc1-df58ac0f4139" providerId="ADAL" clId="{50CB82A3-4DD2-4070-B098-EFA69E654016}" dt="2024-07-24T06:21:56.734" v="16" actId="2696"/>
          <pc:sldLayoutMkLst>
            <pc:docMk/>
            <pc:sldMasterMk cId="2226100415" sldId="2147483660"/>
            <pc:sldLayoutMk cId="2558805468" sldId="2147483666"/>
          </pc:sldLayoutMkLst>
        </pc:sldLayoutChg>
        <pc:sldLayoutChg chg="del">
          <pc:chgData name="Nicolas Leroy" userId="ed19e06c-c9f7-4026-acc1-df58ac0f4139" providerId="ADAL" clId="{50CB82A3-4DD2-4070-B098-EFA69E654016}" dt="2024-07-24T06:21:56.749" v="17" actId="2696"/>
          <pc:sldLayoutMkLst>
            <pc:docMk/>
            <pc:sldMasterMk cId="2226100415" sldId="2147483660"/>
            <pc:sldLayoutMk cId="4239022175" sldId="2147483667"/>
          </pc:sldLayoutMkLst>
        </pc:sldLayoutChg>
        <pc:sldLayoutChg chg="del">
          <pc:chgData name="Nicolas Leroy" userId="ed19e06c-c9f7-4026-acc1-df58ac0f4139" providerId="ADAL" clId="{50CB82A3-4DD2-4070-B098-EFA69E654016}" dt="2024-07-24T06:21:56.702" v="11" actId="2696"/>
          <pc:sldLayoutMkLst>
            <pc:docMk/>
            <pc:sldMasterMk cId="2226100415" sldId="2147483660"/>
            <pc:sldLayoutMk cId="664900874" sldId="2147483676"/>
          </pc:sldLayoutMkLst>
        </pc:sldLayoutChg>
        <pc:sldLayoutChg chg="del">
          <pc:chgData name="Nicolas Leroy" userId="ed19e06c-c9f7-4026-acc1-df58ac0f4139" providerId="ADAL" clId="{50CB82A3-4DD2-4070-B098-EFA69E654016}" dt="2024-07-24T06:21:56.639" v="2" actId="2696"/>
          <pc:sldLayoutMkLst>
            <pc:docMk/>
            <pc:sldMasterMk cId="2226100415" sldId="2147483660"/>
            <pc:sldLayoutMk cId="1972888189" sldId="2147483678"/>
          </pc:sldLayoutMkLst>
        </pc:sldLayoutChg>
        <pc:sldLayoutChg chg="del">
          <pc:chgData name="Nicolas Leroy" userId="ed19e06c-c9f7-4026-acc1-df58ac0f4139" providerId="ADAL" clId="{50CB82A3-4DD2-4070-B098-EFA69E654016}" dt="2024-07-24T06:21:56.673" v="4" actId="2696"/>
          <pc:sldLayoutMkLst>
            <pc:docMk/>
            <pc:sldMasterMk cId="2226100415" sldId="2147483660"/>
            <pc:sldLayoutMk cId="2648676047" sldId="2147483680"/>
          </pc:sldLayoutMkLst>
        </pc:sldLayoutChg>
        <pc:sldLayoutChg chg="del">
          <pc:chgData name="Nicolas Leroy" userId="ed19e06c-c9f7-4026-acc1-df58ac0f4139" providerId="ADAL" clId="{50CB82A3-4DD2-4070-B098-EFA69E654016}" dt="2024-07-24T06:21:56.687" v="7" actId="2696"/>
          <pc:sldLayoutMkLst>
            <pc:docMk/>
            <pc:sldMasterMk cId="2226100415" sldId="2147483660"/>
            <pc:sldLayoutMk cId="813678594" sldId="2147483683"/>
          </pc:sldLayoutMkLst>
        </pc:sldLayoutChg>
        <pc:sldLayoutChg chg="del">
          <pc:chgData name="Nicolas Leroy" userId="ed19e06c-c9f7-4026-acc1-df58ac0f4139" providerId="ADAL" clId="{50CB82A3-4DD2-4070-B098-EFA69E654016}" dt="2024-07-24T06:21:56.675" v="6" actId="2696"/>
          <pc:sldLayoutMkLst>
            <pc:docMk/>
            <pc:sldMasterMk cId="2226100415" sldId="2147483660"/>
            <pc:sldLayoutMk cId="337874252" sldId="2147483685"/>
          </pc:sldLayoutMkLst>
        </pc:sldLayoutChg>
        <pc:sldLayoutChg chg="del">
          <pc:chgData name="Nicolas Leroy" userId="ed19e06c-c9f7-4026-acc1-df58ac0f4139" providerId="ADAL" clId="{50CB82A3-4DD2-4070-B098-EFA69E654016}" dt="2024-07-24T06:21:56.718" v="12" actId="2696"/>
          <pc:sldLayoutMkLst>
            <pc:docMk/>
            <pc:sldMasterMk cId="2226100415" sldId="2147483660"/>
            <pc:sldLayoutMk cId="2861994853" sldId="2147483686"/>
          </pc:sldLayoutMkLst>
        </pc:sldLayoutChg>
        <pc:sldLayoutChg chg="del">
          <pc:chgData name="Nicolas Leroy" userId="ed19e06c-c9f7-4026-acc1-df58ac0f4139" providerId="ADAL" clId="{50CB82A3-4DD2-4070-B098-EFA69E654016}" dt="2024-07-24T06:21:56.687" v="8" actId="2696"/>
          <pc:sldLayoutMkLst>
            <pc:docMk/>
            <pc:sldMasterMk cId="2226100415" sldId="2147483660"/>
            <pc:sldLayoutMk cId="4212153922" sldId="2147483687"/>
          </pc:sldLayoutMkLst>
        </pc:sldLayoutChg>
        <pc:sldLayoutChg chg="del">
          <pc:chgData name="Nicolas Leroy" userId="ed19e06c-c9f7-4026-acc1-df58ac0f4139" providerId="ADAL" clId="{50CB82A3-4DD2-4070-B098-EFA69E654016}" dt="2024-07-24T06:21:56.687" v="9" actId="2696"/>
          <pc:sldLayoutMkLst>
            <pc:docMk/>
            <pc:sldMasterMk cId="2226100415" sldId="2147483660"/>
            <pc:sldLayoutMk cId="3337548177" sldId="2147483688"/>
          </pc:sldLayoutMkLst>
        </pc:sldLayoutChg>
        <pc:sldLayoutChg chg="del">
          <pc:chgData name="Nicolas Leroy" userId="ed19e06c-c9f7-4026-acc1-df58ac0f4139" providerId="ADAL" clId="{50CB82A3-4DD2-4070-B098-EFA69E654016}" dt="2024-07-24T06:21:56.702" v="10" actId="2696"/>
          <pc:sldLayoutMkLst>
            <pc:docMk/>
            <pc:sldMasterMk cId="2226100415" sldId="2147483660"/>
            <pc:sldLayoutMk cId="4275449445" sldId="2147483689"/>
          </pc:sldLayoutMkLst>
        </pc:sldLayoutChg>
      </pc:sldMasterChg>
      <pc:sldMasterChg chg="modSp modSldLayout">
        <pc:chgData name="Nicolas Leroy" userId="ed19e06c-c9f7-4026-acc1-df58ac0f4139" providerId="ADAL" clId="{50CB82A3-4DD2-4070-B098-EFA69E654016}" dt="2024-07-24T06:21:56.781" v="19" actId="735"/>
        <pc:sldMasterMkLst>
          <pc:docMk/>
          <pc:sldMasterMk cId="1786271076" sldId="2147483668"/>
        </pc:sldMasterMkLst>
        <pc:sldLayoutChg chg="modSp">
          <pc:chgData name="Nicolas Leroy" userId="ed19e06c-c9f7-4026-acc1-df58ac0f4139" providerId="ADAL" clId="{50CB82A3-4DD2-4070-B098-EFA69E654016}" dt="2024-07-24T06:21:52.785" v="0" actId="735"/>
          <pc:sldLayoutMkLst>
            <pc:docMk/>
            <pc:sldMasterMk cId="1786271076" sldId="2147483668"/>
            <pc:sldLayoutMk cId="836080219" sldId="2147483671"/>
          </pc:sldLayoutMkLst>
        </pc:sldLayoutChg>
      </pc:sldMasterChg>
    </pc:docChg>
  </pc:docChgLst>
  <pc:docChgLst>
    <pc:chgData name="Sandrine Bory" userId="a4927ed4-e902-4eb4-b6c6-8c7b60a8e889" providerId="ADAL" clId="{A940B189-D74D-40C9-9D8E-09213DA3A8E3}"/>
    <pc:docChg chg="modSld">
      <pc:chgData name="Sandrine Bory" userId="a4927ed4-e902-4eb4-b6c6-8c7b60a8e889" providerId="ADAL" clId="{A940B189-D74D-40C9-9D8E-09213DA3A8E3}" dt="2024-07-23T09:59:10.571" v="99" actId="123"/>
      <pc:docMkLst>
        <pc:docMk/>
      </pc:docMkLst>
      <pc:sldChg chg="modSp mod">
        <pc:chgData name="Sandrine Bory" userId="a4927ed4-e902-4eb4-b6c6-8c7b60a8e889" providerId="ADAL" clId="{A940B189-D74D-40C9-9D8E-09213DA3A8E3}" dt="2024-07-23T09:59:10.571" v="99" actId="123"/>
        <pc:sldMkLst>
          <pc:docMk/>
          <pc:sldMk cId="2332690493" sldId="334"/>
        </pc:sldMkLst>
        <pc:graphicFrameChg chg="modGraphic">
          <ac:chgData name="Sandrine Bory" userId="a4927ed4-e902-4eb4-b6c6-8c7b60a8e889" providerId="ADAL" clId="{A940B189-D74D-40C9-9D8E-09213DA3A8E3}" dt="2024-07-23T09:59:10.571" v="99" actId="123"/>
          <ac:graphicFrameMkLst>
            <pc:docMk/>
            <pc:sldMk cId="2332690493" sldId="334"/>
            <ac:graphicFrameMk id="3" creationId="{049F1FE9-C78B-4106-A85E-1D928147B51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50FC0021-BE72-4046-9C68-2F7F65660F2A}" type="datetimeFigureOut">
              <a:rPr lang="en-GB" smtClean="0"/>
              <a:t>24/07/2024</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07E5C848-75E1-4DBB-9060-0F7E022A977B}" type="slidenum">
              <a:rPr lang="en-GB" smtClean="0"/>
              <a:t>‹N°›</a:t>
            </a:fld>
            <a:endParaRPr lang="en-GB"/>
          </a:p>
        </p:txBody>
      </p:sp>
    </p:spTree>
    <p:extLst>
      <p:ext uri="{BB962C8B-B14F-4D97-AF65-F5344CB8AC3E}">
        <p14:creationId xmlns:p14="http://schemas.microsoft.com/office/powerpoint/2010/main" val="778914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l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1D9D793-DB18-9942-A3FD-5CECE78EA7CA}"/>
              </a:ext>
            </a:extLst>
          </p:cNvPr>
          <p:cNvSpPr>
            <a:spLocks noGrp="1"/>
          </p:cNvSpPr>
          <p:nvPr>
            <p:ph type="ctrTitle"/>
          </p:nvPr>
        </p:nvSpPr>
        <p:spPr>
          <a:xfrm>
            <a:off x="6731481" y="772161"/>
            <a:ext cx="5088483" cy="3888740"/>
          </a:xfrm>
        </p:spPr>
        <p:txBody>
          <a:bodyPr anchor="b" anchorCtr="0"/>
          <a:lstStyle>
            <a:lvl1pPr algn="l">
              <a:defRPr sz="6500">
                <a:gradFill>
                  <a:gsLst>
                    <a:gs pos="0">
                      <a:srgbClr val="FF8F20"/>
                    </a:gs>
                    <a:gs pos="60000">
                      <a:srgbClr val="9C027D"/>
                    </a:gs>
                  </a:gsLst>
                  <a:lin ang="10800000" scaled="0"/>
                </a:gradFill>
              </a:defRPr>
            </a:lvl1pPr>
          </a:lstStyle>
          <a:p>
            <a:r>
              <a:rPr lang="en-GB" dirty="0"/>
              <a:t>Click to edit Master title style</a:t>
            </a:r>
            <a:endParaRPr lang="en-US" dirty="0"/>
          </a:p>
        </p:txBody>
      </p:sp>
      <p:sp>
        <p:nvSpPr>
          <p:cNvPr id="7" name="Subtitle 2">
            <a:extLst>
              <a:ext uri="{FF2B5EF4-FFF2-40B4-BE49-F238E27FC236}">
                <a16:creationId xmlns:a16="http://schemas.microsoft.com/office/drawing/2014/main" id="{28E96A05-ECF8-7043-A537-C8937C9411B0}"/>
              </a:ext>
            </a:extLst>
          </p:cNvPr>
          <p:cNvSpPr>
            <a:spLocks noGrp="1"/>
          </p:cNvSpPr>
          <p:nvPr>
            <p:ph type="subTitle" idx="1"/>
          </p:nvPr>
        </p:nvSpPr>
        <p:spPr>
          <a:xfrm>
            <a:off x="6731481" y="5046020"/>
            <a:ext cx="5088483" cy="1154769"/>
          </a:xfrm>
        </p:spPr>
        <p:txBody>
          <a:bodyPr/>
          <a:lstStyle>
            <a:lvl1pPr marL="0" indent="0" algn="l">
              <a:buNone/>
              <a:defRPr sz="2800" b="1" i="0">
                <a:latin typeface="Poppins ExtraBold" pitchFamily="2" charset="77"/>
                <a:cs typeface="Poppins Extra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899014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1 (light)">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CB436DED-BC5D-5440-9315-3EAD5314724C}"/>
              </a:ext>
            </a:extLst>
          </p:cNvPr>
          <p:cNvSpPr>
            <a:spLocks noGrp="1"/>
          </p:cNvSpPr>
          <p:nvPr>
            <p:ph type="body" sz="quarter" idx="11" hasCustomPrompt="1"/>
          </p:nvPr>
        </p:nvSpPr>
        <p:spPr>
          <a:xfrm rot="16200000">
            <a:off x="-2571151" y="3587601"/>
            <a:ext cx="5868444" cy="672353"/>
          </a:xfrm>
        </p:spPr>
        <p:txBody>
          <a:bodyPr anchor="ctr" anchorCtr="0"/>
          <a:lstStyle>
            <a:lvl1pPr algn="r">
              <a:buNone/>
              <a:defRPr sz="1600" b="0" i="0">
                <a:latin typeface="Poppins Light" pitchFamily="2" charset="77"/>
                <a:cs typeface="Poppins Light" pitchFamily="2" charset="77"/>
              </a:defRPr>
            </a:lvl1pPr>
          </a:lstStyle>
          <a:p>
            <a:r>
              <a:rPr lang="en-US" dirty="0"/>
              <a:t>#</a:t>
            </a:r>
            <a:r>
              <a:rPr lang="en-US" dirty="0" err="1"/>
              <a:t>WeAreExclusive</a:t>
            </a:r>
            <a:endParaRPr lang="en-US" dirty="0"/>
          </a:p>
        </p:txBody>
      </p:sp>
      <p:sp>
        <p:nvSpPr>
          <p:cNvPr id="5" name="Title 1">
            <a:extLst>
              <a:ext uri="{FF2B5EF4-FFF2-40B4-BE49-F238E27FC236}">
                <a16:creationId xmlns:a16="http://schemas.microsoft.com/office/drawing/2014/main" id="{E2CC7D87-4D83-2346-9A5C-FC5F4E578309}"/>
              </a:ext>
            </a:extLst>
          </p:cNvPr>
          <p:cNvSpPr>
            <a:spLocks noGrp="1"/>
          </p:cNvSpPr>
          <p:nvPr>
            <p:ph type="title"/>
          </p:nvPr>
        </p:nvSpPr>
        <p:spPr>
          <a:xfrm>
            <a:off x="6731481" y="790878"/>
            <a:ext cx="5088483" cy="5391194"/>
          </a:xfrm>
        </p:spPr>
        <p:txBody>
          <a:bodyPr anchor="b"/>
          <a:lstStyle>
            <a:lvl1pPr>
              <a:defRPr sz="6000"/>
            </a:lvl1pPr>
          </a:lstStyle>
          <a:p>
            <a:r>
              <a:rPr lang="en-GB" dirty="0"/>
              <a:t>Click to edit Master title style</a:t>
            </a:r>
            <a:endParaRPr lang="en-US" dirty="0"/>
          </a:p>
        </p:txBody>
      </p:sp>
    </p:spTree>
    <p:extLst>
      <p:ext uri="{BB962C8B-B14F-4D97-AF65-F5344CB8AC3E}">
        <p14:creationId xmlns:p14="http://schemas.microsoft.com/office/powerpoint/2010/main" val="3577658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B9AAF-D89A-1941-9CC6-255D23623315}"/>
              </a:ext>
            </a:extLst>
          </p:cNvPr>
          <p:cNvSpPr>
            <a:spLocks noGrp="1"/>
          </p:cNvSpPr>
          <p:nvPr>
            <p:ph type="title"/>
          </p:nvPr>
        </p:nvSpPr>
        <p:spPr>
          <a:noFill/>
        </p:spPr>
        <p:txBody>
          <a:bodyPr/>
          <a:lstStyle>
            <a:lvl1pPr>
              <a:defRPr>
                <a:gradFill>
                  <a:gsLst>
                    <a:gs pos="30000">
                      <a:srgbClr val="9C027D"/>
                    </a:gs>
                    <a:gs pos="100000">
                      <a:srgbClr val="F88B1E"/>
                    </a:gs>
                  </a:gsLst>
                  <a:lin ang="0" scaled="1"/>
                </a:gradFill>
              </a:defRPr>
            </a:lvl1pPr>
          </a:lstStyle>
          <a:p>
            <a:r>
              <a:rPr lang="en-GB" dirty="0"/>
              <a:t>Click to edit Master title style</a:t>
            </a:r>
            <a:endParaRPr lang="en-US" dirty="0"/>
          </a:p>
        </p:txBody>
      </p:sp>
      <p:sp>
        <p:nvSpPr>
          <p:cNvPr id="6" name="Text Placeholder 7">
            <a:extLst>
              <a:ext uri="{FF2B5EF4-FFF2-40B4-BE49-F238E27FC236}">
                <a16:creationId xmlns:a16="http://schemas.microsoft.com/office/drawing/2014/main" id="{F2ADB736-935D-8C4D-B3C1-C08750F1974F}"/>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
        <p:nvSpPr>
          <p:cNvPr id="7" name="Content Placeholder 2">
            <a:extLst>
              <a:ext uri="{FF2B5EF4-FFF2-40B4-BE49-F238E27FC236}">
                <a16:creationId xmlns:a16="http://schemas.microsoft.com/office/drawing/2014/main" id="{2C740B4F-75CE-0542-ADDF-7C36BA230D68}"/>
              </a:ext>
            </a:extLst>
          </p:cNvPr>
          <p:cNvSpPr>
            <a:spLocks noGrp="1"/>
          </p:cNvSpPr>
          <p:nvPr>
            <p:ph idx="1"/>
          </p:nvPr>
        </p:nvSpPr>
        <p:spPr>
          <a:xfrm>
            <a:off x="1069394" y="1491367"/>
            <a:ext cx="10746038" cy="4690703"/>
          </a:xfrm>
        </p:spPr>
        <p:txBody>
          <a:bodyPr>
            <a:noAutofit/>
          </a:bodyPr>
          <a:lstStyle>
            <a:lvl1pPr>
              <a:buSzPct val="80000"/>
              <a:buFontTx/>
              <a:buBlip>
                <a:blip r:embed="rId2"/>
              </a:buBlip>
              <a:defRPr/>
            </a:lvl1pPr>
            <a:lvl2pPr>
              <a:buSzPct val="80000"/>
              <a:buFontTx/>
              <a:buBlip>
                <a:blip r:embed="rId2"/>
              </a:buBlip>
              <a:defRPr/>
            </a:lvl2pPr>
            <a:lvl3pPr>
              <a:buSzPct val="80000"/>
              <a:buFontTx/>
              <a:buBlip>
                <a:blip r:embed="rId2"/>
              </a:buBlip>
              <a:defRPr/>
            </a:lvl3pPr>
            <a:lvl4pPr>
              <a:buSzPct val="80000"/>
              <a:buFontTx/>
              <a:buBlip>
                <a:blip r:embed="rId2"/>
              </a:buBlip>
              <a:defRPr/>
            </a:lvl4pPr>
            <a:lvl5pPr>
              <a:buSzPct val="80000"/>
              <a:buFontTx/>
              <a:buBlip>
                <a:blip r:embed="rId2"/>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360802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2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15BAF-6986-C645-927E-589C0A15EA77}"/>
              </a:ext>
            </a:extLst>
          </p:cNvPr>
          <p:cNvSpPr>
            <a:spLocks noGrp="1"/>
          </p:cNvSpPr>
          <p:nvPr>
            <p:ph type="title"/>
          </p:nvPr>
        </p:nvSpPr>
        <p:spPr/>
        <p:txBody>
          <a:bodyPr/>
          <a:lstStyle>
            <a:lvl1pPr>
              <a:defRPr>
                <a:gradFill>
                  <a:gsLst>
                    <a:gs pos="30000">
                      <a:srgbClr val="9C027D"/>
                    </a:gs>
                    <a:gs pos="100000">
                      <a:srgbClr val="F88B1E"/>
                    </a:gs>
                  </a:gsLst>
                  <a:lin ang="0" scaled="1"/>
                </a:gradFill>
              </a:defRPr>
            </a:lvl1pPr>
          </a:lstStyle>
          <a:p>
            <a:r>
              <a:rPr lang="en-GB" dirty="0"/>
              <a:t>Click to edit Master title style</a:t>
            </a:r>
            <a:endParaRPr lang="en-US" dirty="0"/>
          </a:p>
        </p:txBody>
      </p:sp>
      <p:sp>
        <p:nvSpPr>
          <p:cNvPr id="7" name="Text Placeholder 7">
            <a:extLst>
              <a:ext uri="{FF2B5EF4-FFF2-40B4-BE49-F238E27FC236}">
                <a16:creationId xmlns:a16="http://schemas.microsoft.com/office/drawing/2014/main" id="{6446E7FA-0722-5148-8C4C-7F6EBA4DD344}"/>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
        <p:nvSpPr>
          <p:cNvPr id="11" name="Content Placeholder 2">
            <a:extLst>
              <a:ext uri="{FF2B5EF4-FFF2-40B4-BE49-F238E27FC236}">
                <a16:creationId xmlns:a16="http://schemas.microsoft.com/office/drawing/2014/main" id="{60BA4BBD-E573-D44E-9896-DE91513F9500}"/>
              </a:ext>
            </a:extLst>
          </p:cNvPr>
          <p:cNvSpPr>
            <a:spLocks noGrp="1"/>
          </p:cNvSpPr>
          <p:nvPr>
            <p:ph sz="half" idx="1"/>
          </p:nvPr>
        </p:nvSpPr>
        <p:spPr>
          <a:xfrm>
            <a:off x="1069386" y="1504533"/>
            <a:ext cx="5181521" cy="4672431"/>
          </a:xfrm>
        </p:spPr>
        <p:txBody>
          <a:bodyPr>
            <a:noAutofit/>
          </a:bodyPr>
          <a:lstStyle>
            <a:lvl1pPr>
              <a:buSzPct val="80000"/>
              <a:buFontTx/>
              <a:buBlip>
                <a:blip r:embed="rId2"/>
              </a:buBlip>
              <a:defRPr/>
            </a:lvl1pPr>
            <a:lvl2pPr>
              <a:buSzPct val="80000"/>
              <a:buFontTx/>
              <a:buBlip>
                <a:blip r:embed="rId2"/>
              </a:buBlip>
              <a:defRPr/>
            </a:lvl2pPr>
            <a:lvl3pPr>
              <a:buSzPct val="80000"/>
              <a:buFontTx/>
              <a:buBlip>
                <a:blip r:embed="rId2"/>
              </a:buBlip>
              <a:defRPr/>
            </a:lvl3pPr>
            <a:lvl4pPr>
              <a:buSzPct val="80000"/>
              <a:buFontTx/>
              <a:buBlip>
                <a:blip r:embed="rId2"/>
              </a:buBlip>
              <a:defRPr/>
            </a:lvl4pPr>
            <a:lvl5pPr>
              <a:buSzPct val="80000"/>
              <a:buFontTx/>
              <a:buBlip>
                <a:blip r:embed="rId2"/>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Content Placeholder 2">
            <a:extLst>
              <a:ext uri="{FF2B5EF4-FFF2-40B4-BE49-F238E27FC236}">
                <a16:creationId xmlns:a16="http://schemas.microsoft.com/office/drawing/2014/main" id="{43554ABB-77C7-B54A-B9A3-AA2A6157336D}"/>
              </a:ext>
            </a:extLst>
          </p:cNvPr>
          <p:cNvSpPr>
            <a:spLocks noGrp="1"/>
          </p:cNvSpPr>
          <p:nvPr>
            <p:ph sz="half" idx="12"/>
          </p:nvPr>
        </p:nvSpPr>
        <p:spPr>
          <a:xfrm>
            <a:off x="6633911" y="1504533"/>
            <a:ext cx="5181521" cy="4672431"/>
          </a:xfrm>
        </p:spPr>
        <p:txBody>
          <a:bodyPr>
            <a:noAutofit/>
          </a:bodyPr>
          <a:lstStyle>
            <a:lvl1pPr>
              <a:buSzPct val="80000"/>
              <a:buFontTx/>
              <a:buBlip>
                <a:blip r:embed="rId3"/>
              </a:buBlip>
              <a:defRPr/>
            </a:lvl1pPr>
            <a:lvl2pPr>
              <a:buSzPct val="80000"/>
              <a:buFontTx/>
              <a:buBlip>
                <a:blip r:embed="rId3"/>
              </a:buBlip>
              <a:defRPr/>
            </a:lvl2pPr>
            <a:lvl3pPr>
              <a:buSzPct val="80000"/>
              <a:buFontTx/>
              <a:buBlip>
                <a:blip r:embed="rId3"/>
              </a:buBlip>
              <a:defRPr/>
            </a:lvl3pPr>
            <a:lvl4pPr>
              <a:buSzPct val="80000"/>
              <a:buFontTx/>
              <a:buBlip>
                <a:blip r:embed="rId3"/>
              </a:buBlip>
              <a:defRPr/>
            </a:lvl4pPr>
            <a:lvl5pPr>
              <a:buSzPct val="80000"/>
              <a:buFontTx/>
              <a:buBlip>
                <a:blip r:embed="rId3"/>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926926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3 (light)">
    <p:spTree>
      <p:nvGrpSpPr>
        <p:cNvPr id="1" name=""/>
        <p:cNvGrpSpPr/>
        <p:nvPr/>
      </p:nvGrpSpPr>
      <p:grpSpPr>
        <a:xfrm>
          <a:off x="0" y="0"/>
          <a:ext cx="0" cy="0"/>
          <a:chOff x="0" y="0"/>
          <a:chExt cx="0" cy="0"/>
        </a:xfrm>
      </p:grpSpPr>
      <p:sp>
        <p:nvSpPr>
          <p:cNvPr id="7" name="Text Placeholder 7">
            <a:extLst>
              <a:ext uri="{FF2B5EF4-FFF2-40B4-BE49-F238E27FC236}">
                <a16:creationId xmlns:a16="http://schemas.microsoft.com/office/drawing/2014/main" id="{6446E7FA-0722-5148-8C4C-7F6EBA4DD344}"/>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
        <p:nvSpPr>
          <p:cNvPr id="6" name="Title 1">
            <a:extLst>
              <a:ext uri="{FF2B5EF4-FFF2-40B4-BE49-F238E27FC236}">
                <a16:creationId xmlns:a16="http://schemas.microsoft.com/office/drawing/2014/main" id="{69B01516-0AEE-574B-A50D-59C2F741A440}"/>
              </a:ext>
            </a:extLst>
          </p:cNvPr>
          <p:cNvSpPr>
            <a:spLocks noGrp="1"/>
          </p:cNvSpPr>
          <p:nvPr>
            <p:ph type="title"/>
          </p:nvPr>
        </p:nvSpPr>
        <p:spPr>
          <a:xfrm>
            <a:off x="1069394" y="502779"/>
            <a:ext cx="5181513" cy="5674184"/>
          </a:xfrm>
        </p:spPr>
        <p:txBody>
          <a:bodyPr anchor="ctr" anchorCtr="0"/>
          <a:lstStyle/>
          <a:p>
            <a:r>
              <a:rPr lang="en-GB" dirty="0"/>
              <a:t>Click to edit Master title style</a:t>
            </a:r>
            <a:endParaRPr lang="en-US" dirty="0"/>
          </a:p>
        </p:txBody>
      </p:sp>
      <p:sp>
        <p:nvSpPr>
          <p:cNvPr id="10" name="Content Placeholder 3">
            <a:extLst>
              <a:ext uri="{FF2B5EF4-FFF2-40B4-BE49-F238E27FC236}">
                <a16:creationId xmlns:a16="http://schemas.microsoft.com/office/drawing/2014/main" id="{96B378DF-E478-4B42-A5DC-F57B967EEE2D}"/>
              </a:ext>
            </a:extLst>
          </p:cNvPr>
          <p:cNvSpPr>
            <a:spLocks noGrp="1"/>
          </p:cNvSpPr>
          <p:nvPr>
            <p:ph sz="half" idx="2"/>
          </p:nvPr>
        </p:nvSpPr>
        <p:spPr>
          <a:xfrm>
            <a:off x="6621045" y="502780"/>
            <a:ext cx="5194383" cy="5674184"/>
          </a:xfrm>
        </p:spPr>
        <p:txBody>
          <a:bodyPr>
            <a:noAutofit/>
          </a:bodyPr>
          <a:lstStyle>
            <a:lvl1pPr>
              <a:buSzPct val="80000"/>
              <a:buFontTx/>
              <a:buBlip>
                <a:blip r:embed="rId2"/>
              </a:buBlip>
              <a:defRPr/>
            </a:lvl1pPr>
            <a:lvl2pPr>
              <a:buSzPct val="80000"/>
              <a:buFontTx/>
              <a:buBlip>
                <a:blip r:embed="rId2"/>
              </a:buBlip>
              <a:defRPr/>
            </a:lvl2pPr>
            <a:lvl3pPr>
              <a:buSzPct val="80000"/>
              <a:buFontTx/>
              <a:buBlip>
                <a:blip r:embed="rId2"/>
              </a:buBlip>
              <a:defRPr/>
            </a:lvl3pPr>
            <a:lvl4pPr>
              <a:buSzPct val="80000"/>
              <a:buFontTx/>
              <a:buBlip>
                <a:blip r:embed="rId2"/>
              </a:buBlip>
              <a:defRPr/>
            </a:lvl4pPr>
            <a:lvl5pPr>
              <a:buSzPct val="80000"/>
              <a:buFontTx/>
              <a:buBlip>
                <a:blip r:embed="rId2"/>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2288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354F-6AD3-8540-8ED5-DA7B1F9AB3E3}"/>
              </a:ext>
            </a:extLst>
          </p:cNvPr>
          <p:cNvSpPr>
            <a:spLocks noGrp="1"/>
          </p:cNvSpPr>
          <p:nvPr>
            <p:ph type="title"/>
          </p:nvPr>
        </p:nvSpPr>
        <p:spPr/>
        <p:txBody>
          <a:bodyPr/>
          <a:lstStyle>
            <a:lvl1pPr>
              <a:defRPr>
                <a:gradFill>
                  <a:gsLst>
                    <a:gs pos="30000">
                      <a:srgbClr val="9C027D"/>
                    </a:gs>
                    <a:gs pos="100000">
                      <a:srgbClr val="F88B1E"/>
                    </a:gs>
                  </a:gsLst>
                  <a:lin ang="0" scaled="1"/>
                </a:gradFill>
              </a:defRPr>
            </a:lvl1pPr>
          </a:lstStyle>
          <a:p>
            <a:r>
              <a:rPr lang="en-GB" dirty="0"/>
              <a:t>Click to edit Master title style</a:t>
            </a:r>
            <a:endParaRPr lang="en-US" dirty="0"/>
          </a:p>
        </p:txBody>
      </p:sp>
      <p:sp>
        <p:nvSpPr>
          <p:cNvPr id="5" name="Text Placeholder 7">
            <a:extLst>
              <a:ext uri="{FF2B5EF4-FFF2-40B4-BE49-F238E27FC236}">
                <a16:creationId xmlns:a16="http://schemas.microsoft.com/office/drawing/2014/main" id="{E1D9D416-6965-104A-B78A-D27473ED4E75}"/>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Tree>
    <p:extLst>
      <p:ext uri="{BB962C8B-B14F-4D97-AF65-F5344CB8AC3E}">
        <p14:creationId xmlns:p14="http://schemas.microsoft.com/office/powerpoint/2010/main" val="1941285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45CC1CD3-2AC1-124D-BCA3-CC8406AF4627}"/>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Tree>
    <p:extLst>
      <p:ext uri="{BB962C8B-B14F-4D97-AF65-F5344CB8AC3E}">
        <p14:creationId xmlns:p14="http://schemas.microsoft.com/office/powerpoint/2010/main" val="2650164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75C0C1-2498-DF47-AF5E-BD27893DA0E8}"/>
              </a:ext>
            </a:extLst>
          </p:cNvPr>
          <p:cNvSpPr>
            <a:spLocks noGrp="1"/>
          </p:cNvSpPr>
          <p:nvPr>
            <p:ph type="title"/>
          </p:nvPr>
        </p:nvSpPr>
        <p:spPr>
          <a:xfrm>
            <a:off x="1069394" y="502779"/>
            <a:ext cx="10746038" cy="589807"/>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13E55A0-8D6E-0C45-8BDE-EA49C70855CF}"/>
              </a:ext>
            </a:extLst>
          </p:cNvPr>
          <p:cNvSpPr>
            <a:spLocks noGrp="1"/>
          </p:cNvSpPr>
          <p:nvPr>
            <p:ph type="body" idx="1"/>
          </p:nvPr>
        </p:nvSpPr>
        <p:spPr>
          <a:xfrm>
            <a:off x="1069394" y="1491367"/>
            <a:ext cx="10746038" cy="4402606"/>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a:extLst>
              <a:ext uri="{FF2B5EF4-FFF2-40B4-BE49-F238E27FC236}">
                <a16:creationId xmlns:a16="http://schemas.microsoft.com/office/drawing/2014/main" id="{896E63CB-E43D-5F40-A9CD-0BACF05FB3D0}"/>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20077" y="162838"/>
            <a:ext cx="447482" cy="438411"/>
          </a:xfrm>
          <a:prstGeom prst="rect">
            <a:avLst/>
          </a:prstGeom>
        </p:spPr>
      </p:pic>
      <p:cxnSp>
        <p:nvCxnSpPr>
          <p:cNvPr id="11" name="Straight Connector 10">
            <a:extLst>
              <a:ext uri="{FF2B5EF4-FFF2-40B4-BE49-F238E27FC236}">
                <a16:creationId xmlns:a16="http://schemas.microsoft.com/office/drawing/2014/main" id="{3B4E9933-E310-1542-9CD9-6C5E21B842BA}"/>
              </a:ext>
            </a:extLst>
          </p:cNvPr>
          <p:cNvCxnSpPr>
            <a:cxnSpLocks/>
          </p:cNvCxnSpPr>
          <p:nvPr userDrawn="1"/>
        </p:nvCxnSpPr>
        <p:spPr>
          <a:xfrm>
            <a:off x="692819" y="0"/>
            <a:ext cx="0" cy="6858000"/>
          </a:xfrm>
          <a:prstGeom prst="line">
            <a:avLst/>
          </a:prstGeom>
          <a:ln w="12700">
            <a:solidFill>
              <a:schemeClr val="dk1"/>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BF292E1-4A93-D649-A78B-A0271DA76BB0}"/>
              </a:ext>
            </a:extLst>
          </p:cNvPr>
          <p:cNvCxnSpPr>
            <a:cxnSpLocks/>
          </p:cNvCxnSpPr>
          <p:nvPr userDrawn="1"/>
        </p:nvCxnSpPr>
        <p:spPr>
          <a:xfrm>
            <a:off x="-5183" y="789139"/>
            <a:ext cx="698002" cy="0"/>
          </a:xfrm>
          <a:prstGeom prst="line">
            <a:avLst/>
          </a:prstGeom>
          <a:ln w="63500">
            <a:solidFill>
              <a:schemeClr val="dk1"/>
            </a:solidFill>
          </a:ln>
        </p:spPr>
        <p:style>
          <a:lnRef idx="1">
            <a:schemeClr val="dk1"/>
          </a:lnRef>
          <a:fillRef idx="0">
            <a:schemeClr val="dk1"/>
          </a:fillRef>
          <a:effectRef idx="0">
            <a:schemeClr val="dk1"/>
          </a:effectRef>
          <a:fontRef idx="minor">
            <a:schemeClr val="tx1"/>
          </a:fontRef>
        </p:style>
      </p:cxnSp>
      <p:pic>
        <p:nvPicPr>
          <p:cNvPr id="13" name="Picture 12">
            <a:extLst>
              <a:ext uri="{FF2B5EF4-FFF2-40B4-BE49-F238E27FC236}">
                <a16:creationId xmlns:a16="http://schemas.microsoft.com/office/drawing/2014/main" id="{7A0BDAA3-AAFA-BF49-9489-A02D3A3DFACD}"/>
              </a:ext>
            </a:extLst>
          </p:cNvPr>
          <p:cNvPicPr>
            <a:picLocks noChangeAspect="1"/>
          </p:cNvPicPr>
          <p:nvPr userDrawn="1"/>
        </p:nvPicPr>
        <p:blipFill>
          <a:blip r:embed="rId10" cstate="email">
            <a:extLst>
              <a:ext uri="{28A0092B-C50C-407E-A947-70E740481C1C}">
                <a14:useLocalDpi xmlns:a14="http://schemas.microsoft.com/office/drawing/2010/main"/>
              </a:ext>
            </a:extLst>
          </a:blip>
          <a:srcRect/>
          <a:stretch/>
        </p:blipFill>
        <p:spPr>
          <a:xfrm>
            <a:off x="121076" y="162839"/>
            <a:ext cx="445482" cy="438411"/>
          </a:xfrm>
          <a:prstGeom prst="rect">
            <a:avLst/>
          </a:prstGeom>
        </p:spPr>
      </p:pic>
      <p:sp>
        <p:nvSpPr>
          <p:cNvPr id="8" name="Text Placeholder 7">
            <a:extLst>
              <a:ext uri="{FF2B5EF4-FFF2-40B4-BE49-F238E27FC236}">
                <a16:creationId xmlns:a16="http://schemas.microsoft.com/office/drawing/2014/main" id="{4B0910F1-CD08-C34E-AE08-C98825AD2C11}"/>
              </a:ext>
            </a:extLst>
          </p:cNvPr>
          <p:cNvSpPr txBox="1">
            <a:spLocks/>
          </p:cNvSpPr>
          <p:nvPr userDrawn="1"/>
        </p:nvSpPr>
        <p:spPr>
          <a:xfrm rot="16200000">
            <a:off x="-2571151" y="3587601"/>
            <a:ext cx="5868444" cy="672353"/>
          </a:xfrm>
          <a:prstGeom prst="rect">
            <a:avLst/>
          </a:prstGeom>
        </p:spPr>
        <p:txBody>
          <a:bodyPr anchor="ctr" anchorCtr="0"/>
          <a:lstStyle>
            <a:lvl1pPr marL="228600" indent="-228600" algn="r" defTabSz="914400" rtl="0" eaLnBrk="1" latinLnBrk="0" hangingPunct="1">
              <a:lnSpc>
                <a:spcPct val="90000"/>
              </a:lnSpc>
              <a:spcBef>
                <a:spcPts val="1000"/>
              </a:spcBef>
              <a:buSzPct val="80000"/>
              <a:buFontTx/>
              <a:buNone/>
              <a:defRPr sz="1600" b="0" i="0" kern="1200">
                <a:solidFill>
                  <a:schemeClr val="tx1"/>
                </a:solidFill>
                <a:latin typeface="Poppins Light" pitchFamily="2" charset="77"/>
                <a:ea typeface="+mn-ea"/>
                <a:cs typeface="Poppins Light" pitchFamily="2" charset="77"/>
              </a:defRPr>
            </a:lvl1pPr>
            <a:lvl2pPr marL="685800" indent="-228600" algn="l" defTabSz="914400" rtl="0" eaLnBrk="1" latinLnBrk="0" hangingPunct="1">
              <a:lnSpc>
                <a:spcPct val="90000"/>
              </a:lnSpc>
              <a:spcBef>
                <a:spcPts val="500"/>
              </a:spcBef>
              <a:buSzPct val="80000"/>
              <a:buFontTx/>
              <a:buBlip>
                <a:blip r:embed="rId11"/>
              </a:buBlip>
              <a:defRPr sz="2400" b="0" i="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SzPct val="80000"/>
              <a:buFontTx/>
              <a:buBlip>
                <a:blip r:embed="rId11"/>
              </a:buBlip>
              <a:defRPr sz="2000" b="0" i="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SzPct val="80000"/>
              <a:buFontTx/>
              <a:buBlip>
                <a:blip r:embed="rId11"/>
              </a:buBlip>
              <a:defRPr sz="1800" b="0" i="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SzPct val="80000"/>
              <a:buFontTx/>
              <a:buBlip>
                <a:blip r:embed="rId11"/>
              </a:buBlip>
              <a:defRPr sz="1600" b="0" i="0" kern="1200">
                <a:solidFill>
                  <a:schemeClr val="tx1"/>
                </a:solidFill>
                <a:latin typeface="Poppins Light" pitchFamily="2" charset="77"/>
                <a:ea typeface="+mn-ea"/>
                <a:cs typeface="Poppins Light" pitchFamily="2" charset="77"/>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200" b="0" i="0" kern="1200">
                <a:solidFill>
                  <a:schemeClr val="tx1"/>
                </a:solidFill>
                <a:latin typeface="Poppins Light" pitchFamily="2" charset="77"/>
                <a:ea typeface="+mn-ea"/>
                <a:cs typeface="Poppins Light" pitchFamily="2" charset="77"/>
              </a:defRPr>
            </a:lvl6pPr>
            <a:lvl7pPr marL="27432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Poppins Light" pitchFamily="2" charset="77"/>
                <a:ea typeface="+mn-ea"/>
                <a:cs typeface="Poppins Light" pitchFamily="2" charset="77"/>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t>
            </a:r>
            <a:r>
              <a:rPr lang="en-US" dirty="0" err="1"/>
              <a:t>WeAre</a:t>
            </a:r>
            <a:r>
              <a:rPr lang="en-US" b="1" i="0" dirty="0" err="1">
                <a:latin typeface="Poppins" pitchFamily="2" charset="77"/>
                <a:cs typeface="Poppins" pitchFamily="2" charset="77"/>
              </a:rPr>
              <a:t>Exclusive</a:t>
            </a:r>
            <a:endParaRPr lang="en-US" b="1" i="0" dirty="0">
              <a:latin typeface="Poppins" pitchFamily="2" charset="77"/>
              <a:cs typeface="Poppins" pitchFamily="2" charset="77"/>
            </a:endParaRPr>
          </a:p>
        </p:txBody>
      </p:sp>
    </p:spTree>
    <p:extLst>
      <p:ext uri="{BB962C8B-B14F-4D97-AF65-F5344CB8AC3E}">
        <p14:creationId xmlns:p14="http://schemas.microsoft.com/office/powerpoint/2010/main" val="1786271076"/>
      </p:ext>
    </p:extLst>
  </p:cSld>
  <p:clrMap bg1="lt1" tx1="dk1" bg2="lt2" tx2="dk2" accent1="accent1" accent2="accent2" accent3="accent3" accent4="accent4" accent5="accent5" accent6="accent6" hlink="hlink" folHlink="folHlink"/>
  <p:sldLayoutIdLst>
    <p:sldLayoutId id="2147483681" r:id="rId1"/>
    <p:sldLayoutId id="2147483670" r:id="rId2"/>
    <p:sldLayoutId id="2147483671" r:id="rId3"/>
    <p:sldLayoutId id="2147483673" r:id="rId4"/>
    <p:sldLayoutId id="2147483672" r:id="rId5"/>
    <p:sldLayoutId id="2147483674" r:id="rId6"/>
    <p:sldLayoutId id="2147483675" r:id="rId7"/>
  </p:sldLayoutIdLst>
  <p:txStyles>
    <p:titleStyle>
      <a:lvl1pPr algn="l" defTabSz="914400" rtl="0" eaLnBrk="1" latinLnBrk="0" hangingPunct="1">
        <a:lnSpc>
          <a:spcPct val="90000"/>
        </a:lnSpc>
        <a:spcBef>
          <a:spcPct val="0"/>
        </a:spcBef>
        <a:buNone/>
        <a:defRPr sz="4400" b="1" i="0" kern="1200">
          <a:solidFill>
            <a:schemeClr val="tx1"/>
          </a:solidFill>
          <a:latin typeface="Poppins ExtraBold" pitchFamily="2" charset="77"/>
          <a:ea typeface="+mj-ea"/>
          <a:cs typeface="Poppins ExtraBold"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Poppins Light" pitchFamily="2" charset="77"/>
          <a:ea typeface="+mn-ea"/>
          <a:cs typeface="Poppins Light" pitchFamily="2" charset="77"/>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200" b="0" i="0" kern="1200">
          <a:solidFill>
            <a:schemeClr val="tx1"/>
          </a:solidFill>
          <a:latin typeface="Poppins Light" pitchFamily="2" charset="77"/>
          <a:ea typeface="+mn-ea"/>
          <a:cs typeface="Poppins Light" pitchFamily="2" charset="77"/>
        </a:defRPr>
      </a:lvl6pPr>
      <a:lvl7pPr marL="27432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Poppins Light" pitchFamily="2" charset="77"/>
          <a:ea typeface="+mn-ea"/>
          <a:cs typeface="Poppins Light" pitchFamily="2" charset="77"/>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C7789-12EF-7C43-B9B8-2D004CE98D34}"/>
              </a:ext>
            </a:extLst>
          </p:cNvPr>
          <p:cNvSpPr>
            <a:spLocks noGrp="1"/>
          </p:cNvSpPr>
          <p:nvPr>
            <p:ph type="title"/>
          </p:nvPr>
        </p:nvSpPr>
        <p:spPr>
          <a:xfrm>
            <a:off x="1069394" y="502779"/>
            <a:ext cx="10746038" cy="900392"/>
          </a:xfrm>
        </p:spPr>
        <p:txBody>
          <a:bodyPr/>
          <a:lstStyle/>
          <a:p>
            <a:pPr algn="ctr"/>
            <a:r>
              <a:rPr lang="en-US" sz="1800" dirty="0"/>
              <a:t>Information about a related party agreement as provided for by Article L.225-38 </a:t>
            </a:r>
            <a:r>
              <a:rPr lang="en-US" sz="1800" i="1" dirty="0"/>
              <a:t>et seq </a:t>
            </a:r>
            <a:br>
              <a:rPr lang="en-US" sz="1800" dirty="0"/>
            </a:br>
            <a:r>
              <a:rPr lang="en-US" sz="1800" dirty="0"/>
              <a:t>of the French Commercial Code </a:t>
            </a:r>
          </a:p>
        </p:txBody>
      </p:sp>
      <p:graphicFrame>
        <p:nvGraphicFramePr>
          <p:cNvPr id="3" name="Tableau 5">
            <a:extLst>
              <a:ext uri="{FF2B5EF4-FFF2-40B4-BE49-F238E27FC236}">
                <a16:creationId xmlns:a16="http://schemas.microsoft.com/office/drawing/2014/main" id="{049F1FE9-C78B-4106-A85E-1D928147B510}"/>
              </a:ext>
            </a:extLst>
          </p:cNvPr>
          <p:cNvGraphicFramePr>
            <a:graphicFrameLocks noGrp="1"/>
          </p:cNvGraphicFramePr>
          <p:nvPr>
            <p:ph idx="1"/>
            <p:extLst>
              <p:ext uri="{D42A27DB-BD31-4B8C-83A1-F6EECF244321}">
                <p14:modId xmlns:p14="http://schemas.microsoft.com/office/powerpoint/2010/main" val="3184633041"/>
              </p:ext>
            </p:extLst>
          </p:nvPr>
        </p:nvGraphicFramePr>
        <p:xfrm>
          <a:off x="913531" y="1233844"/>
          <a:ext cx="10745787" cy="5410796"/>
        </p:xfrm>
        <a:graphic>
          <a:graphicData uri="http://schemas.openxmlformats.org/drawingml/2006/table">
            <a:tbl>
              <a:tblPr firstRow="1" bandRow="1">
                <a:tableStyleId>{21E4AEA4-8DFA-4A89-87EB-49C32662AFE0}</a:tableStyleId>
              </a:tblPr>
              <a:tblGrid>
                <a:gridCol w="3581929">
                  <a:extLst>
                    <a:ext uri="{9D8B030D-6E8A-4147-A177-3AD203B41FA5}">
                      <a16:colId xmlns:a16="http://schemas.microsoft.com/office/drawing/2014/main" val="1994970930"/>
                    </a:ext>
                  </a:extLst>
                </a:gridCol>
                <a:gridCol w="7163858">
                  <a:extLst>
                    <a:ext uri="{9D8B030D-6E8A-4147-A177-3AD203B41FA5}">
                      <a16:colId xmlns:a16="http://schemas.microsoft.com/office/drawing/2014/main" val="822146188"/>
                    </a:ext>
                  </a:extLst>
                </a:gridCol>
              </a:tblGrid>
              <a:tr h="67512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1200" dirty="0" err="1">
                          <a:solidFill>
                            <a:schemeClr val="dk1"/>
                          </a:solidFill>
                          <a:effectLst/>
                          <a:latin typeface="+mn-lt"/>
                          <a:ea typeface="+mn-ea"/>
                          <a:cs typeface="+mn-cs"/>
                        </a:rPr>
                        <a:t>Related</a:t>
                      </a:r>
                      <a:r>
                        <a:rPr lang="fr-FR" sz="1200" b="1" kern="1200" dirty="0">
                          <a:solidFill>
                            <a:schemeClr val="dk1"/>
                          </a:solidFill>
                          <a:effectLst/>
                          <a:latin typeface="+mn-lt"/>
                          <a:ea typeface="+mn-ea"/>
                          <a:cs typeface="+mn-cs"/>
                        </a:rPr>
                        <a:t> party agreement</a:t>
                      </a:r>
                    </a:p>
                    <a:p>
                      <a:pPr algn="just"/>
                      <a:endParaRPr lang="fr-FR" sz="1200" dirty="0">
                        <a:latin typeface="+mn-lt"/>
                      </a:endParaRPr>
                    </a:p>
                  </a:txBody>
                  <a:tcPr/>
                </a:tc>
                <a:tc>
                  <a:txBody>
                    <a:bodyPr/>
                    <a:lstStyle/>
                    <a:p>
                      <a:pPr algn="just"/>
                      <a:r>
                        <a:rPr lang="en-US" sz="1200" b="1" i="0" u="none" strike="noStrike" kern="1200" baseline="0" dirty="0">
                          <a:solidFill>
                            <a:schemeClr val="dk1"/>
                          </a:solidFill>
                          <a:latin typeface="+mn-lt"/>
                          <a:ea typeface="+mn-ea"/>
                          <a:cs typeface="+mn-cs"/>
                        </a:rPr>
                        <a:t>Interim facilities agreement signed in connection with the refinancing of the Group between Exclusive Networks SA as guarantor of the debtors' obligations, Everest </a:t>
                      </a:r>
                      <a:r>
                        <a:rPr lang="en-US" sz="1200" b="1" i="0" u="none" strike="noStrike" kern="1200" baseline="0" dirty="0" err="1">
                          <a:solidFill>
                            <a:schemeClr val="dk1"/>
                          </a:solidFill>
                          <a:latin typeface="+mn-lt"/>
                          <a:ea typeface="+mn-ea"/>
                          <a:cs typeface="+mn-cs"/>
                        </a:rPr>
                        <a:t>SubBidCo</a:t>
                      </a:r>
                      <a:r>
                        <a:rPr lang="en-US" sz="1200" b="1" i="0" u="none" strike="noStrike" kern="1200" baseline="0" dirty="0">
                          <a:solidFill>
                            <a:schemeClr val="dk1"/>
                          </a:solidFill>
                          <a:latin typeface="+mn-lt"/>
                          <a:ea typeface="+mn-ea"/>
                          <a:cs typeface="+mn-cs"/>
                        </a:rPr>
                        <a:t> as borrower and guarantor, Etna French </a:t>
                      </a:r>
                      <a:r>
                        <a:rPr lang="en-US" sz="1200" b="1" i="0" u="none" strike="noStrike" kern="1200" baseline="0" dirty="0" err="1">
                          <a:solidFill>
                            <a:schemeClr val="dk1"/>
                          </a:solidFill>
                          <a:latin typeface="+mn-lt"/>
                          <a:ea typeface="+mn-ea"/>
                          <a:cs typeface="+mn-cs"/>
                        </a:rPr>
                        <a:t>Bidco</a:t>
                      </a:r>
                      <a:r>
                        <a:rPr lang="en-US" sz="1200" b="1" i="0" u="none" strike="noStrike" kern="1200" baseline="0" dirty="0">
                          <a:solidFill>
                            <a:schemeClr val="dk1"/>
                          </a:solidFill>
                          <a:latin typeface="+mn-lt"/>
                          <a:ea typeface="+mn-ea"/>
                          <a:cs typeface="+mn-cs"/>
                        </a:rPr>
                        <a:t> as company, borrower and guarantor, and several financial institutions as lenders.</a:t>
                      </a:r>
                      <a:endParaRPr lang="fr-FR" sz="1200" b="1" dirty="0">
                        <a:latin typeface="+mn-lt"/>
                      </a:endParaRPr>
                    </a:p>
                  </a:txBody>
                  <a:tcPr/>
                </a:tc>
                <a:extLst>
                  <a:ext uri="{0D108BD9-81ED-4DB2-BD59-A6C34878D82A}">
                    <a16:rowId xmlns:a16="http://schemas.microsoft.com/office/drawing/2014/main" val="3454727807"/>
                  </a:ext>
                </a:extLst>
              </a:tr>
              <a:tr h="391145">
                <a:tc>
                  <a:txBody>
                    <a:bodyPr/>
                    <a:lstStyle/>
                    <a:p>
                      <a:pPr marL="0" algn="just" defTabSz="914400" rtl="0" eaLnBrk="1" latinLnBrk="0" hangingPunct="1">
                        <a:lnSpc>
                          <a:spcPct val="107000"/>
                        </a:lnSpc>
                        <a:spcAft>
                          <a:spcPts val="800"/>
                        </a:spcAft>
                      </a:pPr>
                      <a:r>
                        <a:rPr lang="fr-FR" sz="1200" kern="1200" dirty="0">
                          <a:solidFill>
                            <a:schemeClr val="dk1"/>
                          </a:solidFill>
                          <a:effectLst/>
                          <a:latin typeface="+mn-lt"/>
                          <a:ea typeface="+mn-ea"/>
                          <a:cs typeface="+mn-cs"/>
                        </a:rPr>
                        <a:t>Prior </a:t>
                      </a:r>
                      <a:r>
                        <a:rPr lang="fr-FR" sz="1200" kern="1200" dirty="0" err="1">
                          <a:solidFill>
                            <a:schemeClr val="dk1"/>
                          </a:solidFill>
                          <a:effectLst/>
                          <a:latin typeface="+mn-lt"/>
                          <a:ea typeface="+mn-ea"/>
                          <a:cs typeface="+mn-cs"/>
                        </a:rPr>
                        <a:t>authorization</a:t>
                      </a:r>
                      <a:r>
                        <a:rPr lang="fr-FR" sz="1200" kern="1200" dirty="0">
                          <a:solidFill>
                            <a:schemeClr val="dk1"/>
                          </a:solidFill>
                          <a:effectLst/>
                          <a:latin typeface="+mn-lt"/>
                          <a:ea typeface="+mn-ea"/>
                          <a:cs typeface="+mn-cs"/>
                        </a:rPr>
                        <a:t> of the </a:t>
                      </a:r>
                      <a:r>
                        <a:rPr lang="fr-FR" sz="1200" kern="1200" dirty="0" err="1">
                          <a:solidFill>
                            <a:schemeClr val="dk1"/>
                          </a:solidFill>
                          <a:effectLst/>
                          <a:latin typeface="+mn-lt"/>
                          <a:ea typeface="+mn-ea"/>
                          <a:cs typeface="+mn-cs"/>
                        </a:rPr>
                        <a:t>Board</a:t>
                      </a:r>
                      <a:r>
                        <a:rPr lang="fr-FR" sz="1200" kern="1200" dirty="0">
                          <a:solidFill>
                            <a:schemeClr val="dk1"/>
                          </a:solidFill>
                          <a:effectLst/>
                          <a:latin typeface="+mn-lt"/>
                          <a:ea typeface="+mn-ea"/>
                          <a:cs typeface="+mn-cs"/>
                        </a:rPr>
                        <a:t> of </a:t>
                      </a:r>
                      <a:r>
                        <a:rPr lang="fr-FR" sz="1200" kern="1200" dirty="0" err="1">
                          <a:solidFill>
                            <a:schemeClr val="dk1"/>
                          </a:solidFill>
                          <a:effectLst/>
                          <a:latin typeface="+mn-lt"/>
                          <a:ea typeface="+mn-ea"/>
                          <a:cs typeface="+mn-cs"/>
                        </a:rPr>
                        <a:t>Directors</a:t>
                      </a:r>
                      <a:endParaRPr lang="fr-FR" sz="1200" kern="1200" dirty="0">
                        <a:solidFill>
                          <a:schemeClr val="dk1"/>
                        </a:solidFill>
                        <a:effectLst/>
                        <a:latin typeface="+mn-lt"/>
                        <a:ea typeface="+mn-ea"/>
                        <a:cs typeface="+mn-cs"/>
                      </a:endParaRPr>
                    </a:p>
                  </a:txBody>
                  <a:tcPr/>
                </a:tc>
                <a:tc>
                  <a:txBody>
                    <a:bodyPr/>
                    <a:lstStyle/>
                    <a:p>
                      <a:pPr algn="just"/>
                      <a:r>
                        <a:rPr lang="fr-FR" sz="1200" kern="1200" dirty="0">
                          <a:solidFill>
                            <a:schemeClr val="dk1"/>
                          </a:solidFill>
                          <a:effectLst/>
                          <a:latin typeface="+mn-lt"/>
                          <a:ea typeface="+mn-ea"/>
                          <a:cs typeface="+mn-cs"/>
                        </a:rPr>
                        <a:t>23 July 2024</a:t>
                      </a:r>
                    </a:p>
                  </a:txBody>
                  <a:tcPr/>
                </a:tc>
                <a:extLst>
                  <a:ext uri="{0D108BD9-81ED-4DB2-BD59-A6C34878D82A}">
                    <a16:rowId xmlns:a16="http://schemas.microsoft.com/office/drawing/2014/main" val="1027921485"/>
                  </a:ext>
                </a:extLst>
              </a:tr>
              <a:tr h="293761">
                <a:tc>
                  <a: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fr-FR" sz="1200" kern="1200" dirty="0" err="1">
                          <a:solidFill>
                            <a:schemeClr val="dk1"/>
                          </a:solidFill>
                          <a:effectLst/>
                          <a:latin typeface="+mn-lt"/>
                          <a:ea typeface="+mn-ea"/>
                          <a:cs typeface="+mn-cs"/>
                        </a:rPr>
                        <a:t>Execution</a:t>
                      </a:r>
                      <a:r>
                        <a:rPr lang="fr-FR" sz="1200" kern="1200" dirty="0">
                          <a:solidFill>
                            <a:schemeClr val="dk1"/>
                          </a:solidFill>
                          <a:effectLst/>
                          <a:latin typeface="+mn-lt"/>
                          <a:ea typeface="+mn-ea"/>
                          <a:cs typeface="+mn-cs"/>
                        </a:rPr>
                        <a:t> date</a:t>
                      </a:r>
                    </a:p>
                  </a:txBody>
                  <a:tcPr/>
                </a:tc>
                <a:tc>
                  <a:txBody>
                    <a:bodyPr/>
                    <a:lstStyle/>
                    <a:p>
                      <a:pPr algn="just"/>
                      <a:r>
                        <a:rPr lang="fr-FR" sz="1200" kern="1200" dirty="0">
                          <a:solidFill>
                            <a:schemeClr val="dk1"/>
                          </a:solidFill>
                          <a:effectLst/>
                          <a:latin typeface="+mn-lt"/>
                          <a:ea typeface="+mn-ea"/>
                          <a:cs typeface="+mn-cs"/>
                        </a:rPr>
                        <a:t>23 July 2024</a:t>
                      </a:r>
                    </a:p>
                  </a:txBody>
                  <a:tcPr/>
                </a:tc>
                <a:extLst>
                  <a:ext uri="{0D108BD9-81ED-4DB2-BD59-A6C34878D82A}">
                    <a16:rowId xmlns:a16="http://schemas.microsoft.com/office/drawing/2014/main" val="1495510353"/>
                  </a:ext>
                </a:extLst>
              </a:tr>
              <a:tr h="67512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kern="1200" dirty="0" err="1">
                          <a:solidFill>
                            <a:schemeClr val="dk1"/>
                          </a:solidFill>
                          <a:effectLst/>
                          <a:latin typeface="+mn-lt"/>
                          <a:ea typeface="+mn-ea"/>
                          <a:cs typeface="+mn-cs"/>
                        </a:rPr>
                        <a:t>Entities</a:t>
                      </a:r>
                      <a:r>
                        <a:rPr lang="fr-FR" sz="1200" kern="1200" dirty="0">
                          <a:solidFill>
                            <a:schemeClr val="dk1"/>
                          </a:solidFill>
                          <a:effectLst/>
                          <a:latin typeface="+mn-lt"/>
                          <a:ea typeface="+mn-ea"/>
                          <a:cs typeface="+mn-cs"/>
                        </a:rPr>
                        <a:t> / </a:t>
                      </a:r>
                      <a:r>
                        <a:rPr lang="fr-FR" sz="1200" kern="1200" dirty="0" err="1">
                          <a:solidFill>
                            <a:schemeClr val="dk1"/>
                          </a:solidFill>
                          <a:effectLst/>
                          <a:latin typeface="+mn-lt"/>
                          <a:ea typeface="+mn-ea"/>
                          <a:cs typeface="+mn-cs"/>
                        </a:rPr>
                        <a:t>Individuals</a:t>
                      </a:r>
                      <a:r>
                        <a:rPr lang="fr-FR" sz="1200" kern="1200" dirty="0">
                          <a:solidFill>
                            <a:schemeClr val="dk1"/>
                          </a:solidFill>
                          <a:effectLst/>
                          <a:latin typeface="+mn-lt"/>
                          <a:ea typeface="+mn-ea"/>
                          <a:cs typeface="+mn-cs"/>
                        </a:rPr>
                        <a:t>(s) </a:t>
                      </a:r>
                      <a:r>
                        <a:rPr lang="fr-FR" sz="1200" kern="1200" dirty="0" err="1">
                          <a:solidFill>
                            <a:schemeClr val="dk1"/>
                          </a:solidFill>
                          <a:effectLst/>
                          <a:latin typeface="+mn-lt"/>
                          <a:ea typeface="+mn-ea"/>
                          <a:cs typeface="+mn-cs"/>
                        </a:rPr>
                        <a:t>directly</a:t>
                      </a:r>
                      <a:r>
                        <a:rPr lang="fr-FR" sz="1200" kern="1200" dirty="0">
                          <a:solidFill>
                            <a:schemeClr val="dk1"/>
                          </a:solidFill>
                          <a:effectLst/>
                          <a:latin typeface="+mn-lt"/>
                          <a:ea typeface="+mn-ea"/>
                          <a:cs typeface="+mn-cs"/>
                        </a:rPr>
                        <a:t> or </a:t>
                      </a:r>
                      <a:r>
                        <a:rPr lang="fr-FR" sz="1200" kern="1200" dirty="0" err="1">
                          <a:solidFill>
                            <a:schemeClr val="dk1"/>
                          </a:solidFill>
                          <a:effectLst/>
                          <a:latin typeface="+mn-lt"/>
                          <a:ea typeface="+mn-ea"/>
                          <a:cs typeface="+mn-cs"/>
                        </a:rPr>
                        <a:t>indirectly</a:t>
                      </a:r>
                      <a:r>
                        <a:rPr lang="fr-FR" sz="1200" kern="1200" dirty="0">
                          <a:solidFill>
                            <a:schemeClr val="dk1"/>
                          </a:solidFill>
                          <a:effectLst/>
                          <a:latin typeface="+mn-lt"/>
                          <a:ea typeface="+mn-ea"/>
                          <a:cs typeface="+mn-cs"/>
                        </a:rPr>
                        <a:t> </a:t>
                      </a:r>
                      <a:r>
                        <a:rPr lang="fr-FR" sz="1200" kern="1200" dirty="0" err="1">
                          <a:solidFill>
                            <a:schemeClr val="dk1"/>
                          </a:solidFill>
                          <a:effectLst/>
                          <a:latin typeface="+mn-lt"/>
                          <a:ea typeface="+mn-ea"/>
                          <a:cs typeface="+mn-cs"/>
                        </a:rPr>
                        <a:t>interested</a:t>
                      </a:r>
                      <a:r>
                        <a:rPr lang="fr-FR" sz="1200" kern="1200" dirty="0">
                          <a:solidFill>
                            <a:schemeClr val="dk1"/>
                          </a:solidFill>
                          <a:effectLst/>
                          <a:latin typeface="+mn-lt"/>
                          <a:ea typeface="+mn-ea"/>
                          <a:cs typeface="+mn-cs"/>
                        </a:rPr>
                        <a:t> and nature of the </a:t>
                      </a:r>
                      <a:r>
                        <a:rPr lang="fr-FR" sz="1200" kern="1200" dirty="0" err="1">
                          <a:solidFill>
                            <a:schemeClr val="dk1"/>
                          </a:solidFill>
                          <a:effectLst/>
                          <a:latin typeface="+mn-lt"/>
                          <a:ea typeface="+mn-ea"/>
                          <a:cs typeface="+mn-cs"/>
                        </a:rPr>
                        <a:t>relationship</a:t>
                      </a:r>
                      <a:r>
                        <a:rPr lang="fr-FR" sz="1200" kern="1200" dirty="0">
                          <a:solidFill>
                            <a:schemeClr val="dk1"/>
                          </a:solidFill>
                          <a:effectLst/>
                          <a:latin typeface="+mn-lt"/>
                          <a:ea typeface="+mn-ea"/>
                          <a:cs typeface="+mn-cs"/>
                        </a:rPr>
                        <a:t> </a:t>
                      </a:r>
                      <a:r>
                        <a:rPr lang="fr-FR" sz="1200" kern="1200" dirty="0" err="1">
                          <a:solidFill>
                            <a:schemeClr val="dk1"/>
                          </a:solidFill>
                          <a:effectLst/>
                          <a:latin typeface="+mn-lt"/>
                          <a:ea typeface="+mn-ea"/>
                          <a:cs typeface="+mn-cs"/>
                        </a:rPr>
                        <a:t>with</a:t>
                      </a:r>
                      <a:r>
                        <a:rPr lang="fr-FR" sz="1200" kern="1200" dirty="0">
                          <a:solidFill>
                            <a:schemeClr val="dk1"/>
                          </a:solidFill>
                          <a:effectLst/>
                          <a:latin typeface="+mn-lt"/>
                          <a:ea typeface="+mn-ea"/>
                          <a:cs typeface="+mn-cs"/>
                        </a:rPr>
                        <a:t> the </a:t>
                      </a:r>
                      <a:r>
                        <a:rPr lang="fr-FR" sz="1200" kern="1200" dirty="0" err="1">
                          <a:solidFill>
                            <a:schemeClr val="dk1"/>
                          </a:solidFill>
                          <a:effectLst/>
                          <a:latin typeface="+mn-lt"/>
                          <a:ea typeface="+mn-ea"/>
                          <a:cs typeface="+mn-cs"/>
                        </a:rPr>
                        <a:t>Company</a:t>
                      </a:r>
                      <a:endParaRPr lang="fr-FR" sz="1200" kern="1200" dirty="0">
                        <a:solidFill>
                          <a:schemeClr val="dk1"/>
                        </a:solidFill>
                        <a:effectLst/>
                        <a:latin typeface="+mn-lt"/>
                        <a:ea typeface="+mn-ea"/>
                        <a:cs typeface="+mn-cs"/>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effectLst/>
                          <a:latin typeface="+mn-lt"/>
                          <a:ea typeface="+mn-ea"/>
                          <a:cs typeface="+mn-cs"/>
                        </a:rPr>
                        <a:t>Jesper Trolle, Chief </a:t>
                      </a:r>
                      <a:r>
                        <a:rPr lang="fr-FR" sz="1200" kern="1200" dirty="0" err="1">
                          <a:solidFill>
                            <a:schemeClr val="dk1"/>
                          </a:solidFill>
                          <a:effectLst/>
                          <a:latin typeface="+mn-lt"/>
                          <a:ea typeface="+mn-ea"/>
                          <a:cs typeface="+mn-cs"/>
                        </a:rPr>
                        <a:t>Executive</a:t>
                      </a:r>
                      <a:r>
                        <a:rPr lang="fr-FR" sz="1200" kern="1200" dirty="0">
                          <a:solidFill>
                            <a:schemeClr val="dk1"/>
                          </a:solidFill>
                          <a:effectLst/>
                          <a:latin typeface="+mn-lt"/>
                          <a:ea typeface="+mn-ea"/>
                          <a:cs typeface="+mn-cs"/>
                        </a:rPr>
                        <a:t> </a:t>
                      </a:r>
                      <a:r>
                        <a:rPr lang="fr-FR" sz="1200" kern="1200" dirty="0" err="1">
                          <a:solidFill>
                            <a:schemeClr val="dk1"/>
                          </a:solidFill>
                          <a:effectLst/>
                          <a:latin typeface="+mn-lt"/>
                          <a:ea typeface="+mn-ea"/>
                          <a:cs typeface="+mn-cs"/>
                        </a:rPr>
                        <a:t>Officer</a:t>
                      </a:r>
                      <a:r>
                        <a:rPr lang="fr-FR" sz="1200" kern="1200" dirty="0">
                          <a:solidFill>
                            <a:schemeClr val="dk1"/>
                          </a:solidFill>
                          <a:effectLst/>
                          <a:latin typeface="+mn-lt"/>
                          <a:ea typeface="+mn-ea"/>
                          <a:cs typeface="+mn-cs"/>
                        </a:rPr>
                        <a:t> and </a:t>
                      </a:r>
                      <a:r>
                        <a:rPr lang="fr-FR" sz="1200" kern="1200" dirty="0" err="1">
                          <a:solidFill>
                            <a:schemeClr val="dk1"/>
                          </a:solidFill>
                          <a:effectLst/>
                          <a:latin typeface="+mn-lt"/>
                          <a:ea typeface="+mn-ea"/>
                          <a:cs typeface="+mn-cs"/>
                        </a:rPr>
                        <a:t>Director</a:t>
                      </a:r>
                      <a:r>
                        <a:rPr lang="fr-FR" sz="1200" kern="1200" dirty="0">
                          <a:solidFill>
                            <a:schemeClr val="dk1"/>
                          </a:solidFill>
                          <a:effectLst/>
                          <a:latin typeface="+mn-lt"/>
                          <a:ea typeface="+mn-ea"/>
                          <a:cs typeface="+mn-cs"/>
                        </a:rPr>
                        <a:t> of Exclusive Networks SA and </a:t>
                      </a:r>
                      <a:r>
                        <a:rPr lang="fr-FR" sz="1200" kern="1200" dirty="0" err="1">
                          <a:solidFill>
                            <a:schemeClr val="dk1"/>
                          </a:solidFill>
                          <a:effectLst/>
                          <a:latin typeface="+mn-lt"/>
                          <a:ea typeface="+mn-ea"/>
                          <a:cs typeface="+mn-cs"/>
                        </a:rPr>
                        <a:t>President</a:t>
                      </a:r>
                      <a:r>
                        <a:rPr lang="fr-FR" sz="1200" kern="1200" dirty="0">
                          <a:solidFill>
                            <a:schemeClr val="dk1"/>
                          </a:solidFill>
                          <a:effectLst/>
                          <a:latin typeface="+mn-lt"/>
                          <a:ea typeface="+mn-ea"/>
                          <a:cs typeface="+mn-cs"/>
                        </a:rPr>
                        <a:t> of Everest </a:t>
                      </a:r>
                      <a:r>
                        <a:rPr lang="fr-FR" sz="1200" kern="1200" dirty="0" err="1">
                          <a:solidFill>
                            <a:schemeClr val="dk1"/>
                          </a:solidFill>
                          <a:effectLst/>
                          <a:latin typeface="+mn-lt"/>
                          <a:ea typeface="+mn-ea"/>
                          <a:cs typeface="+mn-cs"/>
                        </a:rPr>
                        <a:t>SubBidCo</a:t>
                      </a:r>
                      <a:r>
                        <a:rPr lang="fr-FR" sz="1200" kern="1200" dirty="0">
                          <a:solidFill>
                            <a:schemeClr val="dk1"/>
                          </a:solidFill>
                          <a:effectLst/>
                          <a:latin typeface="+mn-lt"/>
                          <a:ea typeface="+mn-ea"/>
                          <a:cs typeface="+mn-cs"/>
                        </a:rPr>
                        <a:t> / Everest UK </a:t>
                      </a:r>
                      <a:r>
                        <a:rPr lang="fr-FR" sz="1200" kern="1200" dirty="0" err="1">
                          <a:solidFill>
                            <a:schemeClr val="dk1"/>
                          </a:solidFill>
                          <a:effectLst/>
                          <a:latin typeface="+mn-lt"/>
                          <a:ea typeface="+mn-ea"/>
                          <a:cs typeface="+mn-cs"/>
                        </a:rPr>
                        <a:t>HoldCo</a:t>
                      </a:r>
                      <a:r>
                        <a:rPr lang="fr-FR" sz="1200" kern="1200" dirty="0">
                          <a:solidFill>
                            <a:schemeClr val="dk1"/>
                          </a:solidFill>
                          <a:effectLst/>
                          <a:latin typeface="+mn-lt"/>
                          <a:ea typeface="+mn-ea"/>
                          <a:cs typeface="+mn-cs"/>
                        </a:rPr>
                        <a:t> Limited and HTIVB </a:t>
                      </a:r>
                      <a:r>
                        <a:rPr lang="en-US" sz="1200" kern="1200" dirty="0">
                          <a:solidFill>
                            <a:schemeClr val="dk1"/>
                          </a:solidFill>
                          <a:effectLst/>
                          <a:latin typeface="+mn-lt"/>
                          <a:ea typeface="+mn-ea"/>
                          <a:cs typeface="+mn-cs"/>
                        </a:rPr>
                        <a:t>indirectly interested as members of the consortium initiating the proposed transaction announced on 24 July 2024 to acquire control of Exclusive Networks SA</a:t>
                      </a:r>
                      <a:endParaRPr lang="fr-FR" sz="1200" kern="1200" dirty="0">
                        <a:solidFill>
                          <a:schemeClr val="dk1"/>
                        </a:solidFill>
                        <a:effectLst/>
                        <a:latin typeface="+mn-lt"/>
                        <a:ea typeface="+mn-ea"/>
                        <a:cs typeface="+mn-cs"/>
                      </a:endParaRPr>
                    </a:p>
                  </a:txBody>
                  <a:tcPr/>
                </a:tc>
                <a:extLst>
                  <a:ext uri="{0D108BD9-81ED-4DB2-BD59-A6C34878D82A}">
                    <a16:rowId xmlns:a16="http://schemas.microsoft.com/office/drawing/2014/main" val="735639567"/>
                  </a:ext>
                </a:extLst>
              </a:tr>
              <a:tr h="125380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err="1">
                          <a:effectLst/>
                          <a:latin typeface="+mn-lt"/>
                        </a:rPr>
                        <a:t>Purpose</a:t>
                      </a:r>
                      <a:r>
                        <a:rPr lang="fr-FR" sz="1200" dirty="0">
                          <a:effectLst/>
                          <a:latin typeface="+mn-lt"/>
                        </a:rPr>
                        <a:t> / Financial </a:t>
                      </a:r>
                      <a:r>
                        <a:rPr lang="fr-FR" sz="1200" dirty="0" err="1">
                          <a:effectLst/>
                          <a:latin typeface="+mn-lt"/>
                        </a:rPr>
                        <a:t>terms</a:t>
                      </a:r>
                      <a:endParaRPr lang="fr-FR" sz="1200" dirty="0">
                        <a:solidFill>
                          <a:srgbClr val="000000"/>
                        </a:solidFill>
                        <a:effectLst/>
                        <a:latin typeface="+mn-lt"/>
                        <a:ea typeface="SimSun" panose="02010600030101010101" pitchFamily="2" charset="-122"/>
                        <a:cs typeface="Arial" panose="020B0604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According to the interim facilities agreement, Everest </a:t>
                      </a:r>
                      <a:r>
                        <a:rPr lang="en-US" sz="1200" kern="1200" dirty="0" err="1">
                          <a:solidFill>
                            <a:schemeClr val="dk1"/>
                          </a:solidFill>
                          <a:effectLst/>
                          <a:latin typeface="+mn-lt"/>
                          <a:ea typeface="+mn-ea"/>
                          <a:cs typeface="+mn-cs"/>
                        </a:rPr>
                        <a:t>SubBidCo</a:t>
                      </a:r>
                      <a:r>
                        <a:rPr lang="en-US" sz="1200" kern="1200" dirty="0">
                          <a:solidFill>
                            <a:schemeClr val="dk1"/>
                          </a:solidFill>
                          <a:effectLst/>
                          <a:latin typeface="+mn-lt"/>
                          <a:ea typeface="+mn-ea"/>
                          <a:cs typeface="+mn-cs"/>
                        </a:rPr>
                        <a:t> benefits from four credit lines divided into (i) a term loan for a maximum principal amount of 925,000,000 euros, (ii) a deferred term loan for a maximum principal amount of 85,000,000 euros, (iii) a deferred term loan for a maximum principal amount of 150,000,000 euros and (iv) a revolving credit facility for a principal amount of 235,000,000 euros. Exclusive Networks SA has guaranteed, in the form of a guarantee included in the interim facilities agreement, the commitments of Everest </a:t>
                      </a:r>
                      <a:r>
                        <a:rPr lang="en-US" sz="1200" kern="1200" dirty="0" err="1">
                          <a:solidFill>
                            <a:schemeClr val="dk1"/>
                          </a:solidFill>
                          <a:effectLst/>
                          <a:latin typeface="+mn-lt"/>
                          <a:ea typeface="+mn-ea"/>
                          <a:cs typeface="+mn-cs"/>
                        </a:rPr>
                        <a:t>SubBidCo</a:t>
                      </a:r>
                      <a:r>
                        <a:rPr lang="en-US" sz="1200" kern="1200" dirty="0">
                          <a:solidFill>
                            <a:schemeClr val="dk1"/>
                          </a:solidFill>
                          <a:effectLst/>
                          <a:latin typeface="+mn-lt"/>
                          <a:ea typeface="+mn-ea"/>
                          <a:cs typeface="+mn-cs"/>
                        </a:rPr>
                        <a:t> as borrower. These guarantees cover a maximum amount of 1,395,000,000 euros.</a:t>
                      </a:r>
                      <a:endParaRPr lang="fr-FR" sz="1200" dirty="0">
                        <a:latin typeface="+mn-lt"/>
                      </a:endParaRPr>
                    </a:p>
                  </a:txBody>
                  <a:tcPr/>
                </a:tc>
                <a:extLst>
                  <a:ext uri="{0D108BD9-81ED-4DB2-BD59-A6C34878D82A}">
                    <a16:rowId xmlns:a16="http://schemas.microsoft.com/office/drawing/2014/main" val="3484785176"/>
                  </a:ext>
                </a:extLst>
              </a:tr>
              <a:tr h="1446701">
                <a:tc>
                  <a:txBody>
                    <a:bodyPr/>
                    <a:lstStyle/>
                    <a:p>
                      <a:pPr algn="just"/>
                      <a:r>
                        <a:rPr lang="fr-FR" sz="1200" dirty="0" err="1"/>
                        <a:t>Interest</a:t>
                      </a:r>
                      <a:r>
                        <a:rPr lang="fr-FR" sz="1200" dirty="0"/>
                        <a:t> for Exclusive Networks SA and </a:t>
                      </a:r>
                      <a:r>
                        <a:rPr lang="fr-FR" sz="1200" dirty="0" err="1"/>
                        <a:t>its</a:t>
                      </a:r>
                      <a:r>
                        <a:rPr lang="fr-FR" sz="1200" dirty="0"/>
                        <a:t> </a:t>
                      </a:r>
                      <a:r>
                        <a:rPr lang="fr-FR" sz="1200" dirty="0" err="1"/>
                        <a:t>shareholders</a:t>
                      </a:r>
                      <a:endParaRPr lang="fr-FR" sz="1200" dirty="0"/>
                    </a:p>
                  </a:txBody>
                  <a:tcPr/>
                </a:tc>
                <a:tc>
                  <a:txBody>
                    <a:bodyPr/>
                    <a:lstStyle/>
                    <a:p>
                      <a:pPr algn="just"/>
                      <a:r>
                        <a:rPr lang="en-US" sz="1200" dirty="0"/>
                        <a:t>The Board of Directors has considered that it is in the interests of Exclusive Networks SA to proceed with this refinancing insofar as (i) the existing debt must be refinanced as part of the proposed transaction announced on 24 July 2024 for the acquisition of control of Exclusive Networks SA by a consortium led by Clayton </a:t>
                      </a:r>
                      <a:r>
                        <a:rPr lang="en-US" sz="1200" dirty="0" err="1"/>
                        <a:t>Dubillier</a:t>
                      </a:r>
                      <a:r>
                        <a:rPr lang="en-US" sz="1200" dirty="0"/>
                        <a:t> &amp; Rice and Everest UK </a:t>
                      </a:r>
                      <a:r>
                        <a:rPr lang="en-US" sz="1200" dirty="0" err="1"/>
                        <a:t>HoldCo</a:t>
                      </a:r>
                      <a:r>
                        <a:rPr lang="en-US" sz="1200" dirty="0"/>
                        <a:t> Limited, (ii) the existing debt matures in 2026, (iii) the terms of the refinancing are in line with market conditions, (iv) the refinancing is at a level compatible with the level existing at the time of Exclusive Networks SA's IPO, and (v) Exclusive Networks SA will be able to raise more capital to seize market opportunities, in particular M&amp;A.</a:t>
                      </a:r>
                      <a:endParaRPr lang="fr-FR" sz="1200" dirty="0"/>
                    </a:p>
                  </a:txBody>
                  <a:tcPr/>
                </a:tc>
                <a:extLst>
                  <a:ext uri="{0D108BD9-81ED-4DB2-BD59-A6C34878D82A}">
                    <a16:rowId xmlns:a16="http://schemas.microsoft.com/office/drawing/2014/main" val="180098433"/>
                  </a:ext>
                </a:extLst>
              </a:tr>
              <a:tr h="675127">
                <a:tc>
                  <a:txBody>
                    <a:bodyPr/>
                    <a:lstStyle/>
                    <a:p>
                      <a:pPr algn="just"/>
                      <a:r>
                        <a:rPr lang="fr-FR" sz="1200" dirty="0" err="1">
                          <a:solidFill>
                            <a:srgbClr val="000000"/>
                          </a:solidFill>
                          <a:effectLst/>
                          <a:latin typeface="+mn-lt"/>
                          <a:ea typeface="SimSun" panose="02010600030101010101" pitchFamily="2" charset="-122"/>
                          <a:cs typeface="Arial" panose="020B0604020202020204" pitchFamily="34" charset="0"/>
                        </a:rPr>
                        <a:t>Miscellaneous</a:t>
                      </a:r>
                      <a:endParaRPr lang="fr-FR" sz="1200" dirty="0">
                        <a:latin typeface="+mn-lt"/>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mn-lt"/>
                          <a:ea typeface="+mn-ea"/>
                          <a:cs typeface="+mn-cs"/>
                        </a:rPr>
                        <a:t>Pursuant to article R. 22-10-17 of the French Commercial Code, it is specified that Exclusive Networks SA’s last net profit (Group share) as of 31 December 2023 was 42,977,581 euros.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mn-lt"/>
                          <a:ea typeface="+mn-ea"/>
                          <a:cs typeface="+mn-cs"/>
                        </a:rPr>
                        <a:t>The interim facilities agreement will be submitted to the shareholders’ general meeting’s approval</a:t>
                      </a:r>
                      <a:r>
                        <a:rPr lang="fr-FR" sz="1200" kern="1200" dirty="0">
                          <a:solidFill>
                            <a:schemeClr val="dk1"/>
                          </a:solidFill>
                          <a:effectLst/>
                          <a:latin typeface="+mn-lt"/>
                          <a:ea typeface="+mn-ea"/>
                          <a:cs typeface="+mn-cs"/>
                        </a:rPr>
                        <a:t>. </a:t>
                      </a:r>
                    </a:p>
                  </a:txBody>
                  <a:tcPr/>
                </a:tc>
                <a:extLst>
                  <a:ext uri="{0D108BD9-81ED-4DB2-BD59-A6C34878D82A}">
                    <a16:rowId xmlns:a16="http://schemas.microsoft.com/office/drawing/2014/main" val="2779902629"/>
                  </a:ext>
                </a:extLst>
              </a:tr>
            </a:tbl>
          </a:graphicData>
        </a:graphic>
      </p:graphicFrame>
      <p:sp>
        <p:nvSpPr>
          <p:cNvPr id="8" name="Rectangle 2">
            <a:extLst>
              <a:ext uri="{FF2B5EF4-FFF2-40B4-BE49-F238E27FC236}">
                <a16:creationId xmlns:a16="http://schemas.microsoft.com/office/drawing/2014/main" id="{BC45C41B-8627-49A0-9622-E2F5844DACEF}"/>
              </a:ext>
            </a:extLst>
          </p:cNvPr>
          <p:cNvSpPr>
            <a:spLocks noChangeArrowheads="1"/>
          </p:cNvSpPr>
          <p:nvPr/>
        </p:nvSpPr>
        <p:spPr bwMode="auto">
          <a:xfrm>
            <a:off x="1493838" y="15795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2332690493"/>
      </p:ext>
    </p:extLst>
  </p:cSld>
  <p:clrMapOvr>
    <a:masterClrMapping/>
  </p:clrMapOvr>
</p:sld>
</file>

<file path=ppt/theme/theme1.xml><?xml version="1.0" encoding="utf-8"?>
<a:theme xmlns:a="http://schemas.openxmlformats.org/drawingml/2006/main" name="Generic page template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lstStyle>
        <a:defPPr algn="l">
          <a:defRPr sz="16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EA280F68C8C842BD36DCD00288F607" ma:contentTypeVersion="14" ma:contentTypeDescription="Crée un document." ma:contentTypeScope="" ma:versionID="47993e08a37177c9a7eaaa37aefc5ef5">
  <xsd:schema xmlns:xsd="http://www.w3.org/2001/XMLSchema" xmlns:xs="http://www.w3.org/2001/XMLSchema" xmlns:p="http://schemas.microsoft.com/office/2006/metadata/properties" xmlns:ns2="2eecccb5-0882-4b7b-ae40-5a2c7de3b8ff" xmlns:ns3="09f41977-406f-4440-843d-d1762a62b6a9" targetNamespace="http://schemas.microsoft.com/office/2006/metadata/properties" ma:root="true" ma:fieldsID="f15e2d7b31af2bc3cf6e892b10e5802b" ns2:_="" ns3:_="">
    <xsd:import namespace="2eecccb5-0882-4b7b-ae40-5a2c7de3b8ff"/>
    <xsd:import namespace="09f41977-406f-4440-843d-d1762a62b6a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ecccb5-0882-4b7b-ae40-5a2c7de3b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alises d’images" ma:readOnly="false" ma:fieldId="{5cf76f15-5ced-4ddc-b409-7134ff3c332f}" ma:taxonomyMulti="true" ma:sspId="207c092f-9563-45a7-b3ac-ff7644016c27"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f41977-406f-4440-843d-d1762a62b6a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297946e-c30b-4d02-8a6b-a9c4fd25b7c8}" ma:internalName="TaxCatchAll" ma:showField="CatchAllData" ma:web="09f41977-406f-4440-843d-d1762a62b6a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9f41977-406f-4440-843d-d1762a62b6a9" xsi:nil="true"/>
    <lcf76f155ced4ddcb4097134ff3c332f xmlns="2eecccb5-0882-4b7b-ae40-5a2c7de3b8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0DCB2FE-D56F-4F9A-850D-B97DDC1E83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ecccb5-0882-4b7b-ae40-5a2c7de3b8ff"/>
    <ds:schemaRef ds:uri="09f41977-406f-4440-843d-d1762a62b6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8853A9-36A2-4F7B-B643-66810259E189}">
  <ds:schemaRefs>
    <ds:schemaRef ds:uri="http://schemas.microsoft.com/sharepoint/v3/contenttype/forms"/>
  </ds:schemaRefs>
</ds:datastoreItem>
</file>

<file path=customXml/itemProps3.xml><?xml version="1.0" encoding="utf-8"?>
<ds:datastoreItem xmlns:ds="http://schemas.openxmlformats.org/officeDocument/2006/customXml" ds:itemID="{D8B8FC75-2434-4C48-BE35-0EB0EC7C47C3}">
  <ds:schemaRefs>
    <ds:schemaRef ds:uri="http://schemas.microsoft.com/office/2006/metadata/properties"/>
    <ds:schemaRef ds:uri="http://schemas.microsoft.com/office/infopath/2007/PartnerControls"/>
    <ds:schemaRef ds:uri="09f41977-406f-4440-843d-d1762a62b6a9"/>
    <ds:schemaRef ds:uri="http://purl.org/dc/terms/"/>
    <ds:schemaRef ds:uri="http://purl.org/dc/dcmitype/"/>
    <ds:schemaRef ds:uri="http://schemas.microsoft.com/office/2006/documentManagement/types"/>
    <ds:schemaRef ds:uri="2eecccb5-0882-4b7b-ae40-5a2c7de3b8ff"/>
    <ds:schemaRef ds:uri="http://purl.org/dc/elements/1.1/"/>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cc948c2c-9a24-4150-ba3c-6e219c6b460c}" enabled="1" method="Standard" siteId="{00d042cc-bebc-4deb-b00d-1f3c8f1dc662}" removed="0"/>
</clbl:labelList>
</file>

<file path=docProps/app.xml><?xml version="1.0" encoding="utf-8"?>
<Properties xmlns="http://schemas.openxmlformats.org/officeDocument/2006/extended-properties" xmlns:vt="http://schemas.openxmlformats.org/officeDocument/2006/docPropsVTypes">
  <TotalTime>7371</TotalTime>
  <Words>471</Words>
  <Application>Microsoft Office PowerPoint</Application>
  <PresentationFormat>Grand écran</PresentationFormat>
  <Paragraphs>16</Paragraphs>
  <Slides>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vt:i4>
      </vt:variant>
    </vt:vector>
  </HeadingPairs>
  <TitlesOfParts>
    <vt:vector size="7" baseType="lpstr">
      <vt:lpstr>Arial</vt:lpstr>
      <vt:lpstr>Calibri</vt:lpstr>
      <vt:lpstr>Poppins</vt:lpstr>
      <vt:lpstr>Poppins ExtraBold</vt:lpstr>
      <vt:lpstr>Poppins Light</vt:lpstr>
      <vt:lpstr>Generic page template (light)</vt:lpstr>
      <vt:lpstr>Information about a related party agreement as provided for by Article L.225-38 et seq  of the French Commercial Code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Gavin Sutton</dc:creator>
  <cp:lastModifiedBy>Nicolas Leroy</cp:lastModifiedBy>
  <cp:revision>235</cp:revision>
  <cp:lastPrinted>2024-07-23T22:02:33Z</cp:lastPrinted>
  <dcterms:created xsi:type="dcterms:W3CDTF">2020-11-17T14:35:25Z</dcterms:created>
  <dcterms:modified xsi:type="dcterms:W3CDTF">2024-07-24T06:22:00Z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0x01010080EA280F68C8C842BD36DCD00288F607</vt:lpwstr>
  </property>
</Properties>
</file>